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0" r:id="rId1"/>
  </p:sldMasterIdLst>
  <p:notesMasterIdLst>
    <p:notesMasterId r:id="rId6"/>
  </p:notesMasterIdLst>
  <p:sldIdLst>
    <p:sldId id="256" r:id="rId2"/>
    <p:sldId id="259" r:id="rId3"/>
    <p:sldId id="257" r:id="rId4"/>
    <p:sldId id="258" r:id="rId5"/>
  </p:sldIdLst>
  <p:sldSz cx="6858000" cy="9906000" type="A4"/>
  <p:notesSz cx="6807200" cy="9939338"/>
  <p:defaultTextStyle>
    <a:defPPr>
      <a:defRPr lang="ja-JP"/>
    </a:defPPr>
    <a:lvl1pPr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p:defaultTextStyle>
  <p:extLst>
    <p:ext uri="{EFAFB233-063F-42B5-8137-9DF3F51BA10A}">
      <p15:sldGuideLst xmlns="" xmlns:p15="http://schemas.microsoft.com/office/powerpoint/2012/main">
        <p15:guide id="1" orient="horz" pos="3120">
          <p15:clr>
            <a:srgbClr val="A4A3A4"/>
          </p15:clr>
        </p15:guide>
        <p15:guide id="2" pos="2160">
          <p15:clr>
            <a:srgbClr val="A4A3A4"/>
          </p15:clr>
        </p15:guide>
      </p15:sldGuideLst>
    </p:ext>
    <p:ext uri="{2D200454-40CA-4A62-9FC3-DE9A4176ACB9}">
      <p15:notesGuideLst xmlns="" xmlns:p15="http://schemas.microsoft.com/office/powerpoint/2012/main">
        <p15:guide id="1" orient="horz" pos="3122" userDrawn="1">
          <p15:clr>
            <a:srgbClr val="A4A3A4"/>
          </p15:clr>
        </p15:guide>
        <p15:guide id="2" pos="2135" userDrawn="1">
          <p15:clr>
            <a:srgbClr val="A4A3A4"/>
          </p15:clr>
        </p15:guide>
        <p15:guide id="3" orient="horz" pos="3119" userDrawn="1">
          <p15:clr>
            <a:srgbClr val="A4A3A4"/>
          </p15:clr>
        </p15:guide>
        <p15:guide id="4" pos="2133"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66CCFF"/>
    <a:srgbClr val="66FFCC"/>
    <a:srgbClr val="CCFFFF"/>
    <a:srgbClr val="99FF33"/>
    <a:srgbClr val="FF9999"/>
    <a:srgbClr val="FF66FF"/>
    <a:srgbClr val="FF3300"/>
    <a:srgbClr val="0033CC"/>
    <a:srgbClr val="2BE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560" autoAdjust="0"/>
    <p:restoredTop sz="98921" autoAdjust="0"/>
  </p:normalViewPr>
  <p:slideViewPr>
    <p:cSldViewPr>
      <p:cViewPr>
        <p:scale>
          <a:sx n="150" d="100"/>
          <a:sy n="150" d="100"/>
        </p:scale>
        <p:origin x="-792" y="2352"/>
      </p:cViewPr>
      <p:guideLst>
        <p:guide orient="horz" pos="3120"/>
        <p:guide pos="216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48" d="100"/>
          <a:sy n="48" d="100"/>
        </p:scale>
        <p:origin x="-2940" y="-102"/>
      </p:cViewPr>
      <p:guideLst>
        <p:guide orient="horz" pos="3134"/>
        <p:guide orient="horz" pos="3131"/>
        <p:guide pos="2147"/>
        <p:guide pos="2145"/>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4" y="0"/>
            <a:ext cx="2949575" cy="495300"/>
          </a:xfrm>
          <a:prstGeom prst="rect">
            <a:avLst/>
          </a:prstGeom>
        </p:spPr>
        <p:txBody>
          <a:bodyPr vert="horz" lIns="91361" tIns="45678" rIns="91361" bIns="45678" rtlCol="0"/>
          <a:lstStyle>
            <a:lvl1pPr algn="l" eaLnBrk="1" fontAlgn="auto" hangingPunct="1">
              <a:spcBef>
                <a:spcPts val="0"/>
              </a:spcBef>
              <a:spcAft>
                <a:spcPts val="0"/>
              </a:spcAft>
              <a:defRPr sz="1200">
                <a:latin typeface="+mn-lt"/>
                <a:ea typeface="+mn-ea"/>
              </a:defRPr>
            </a:lvl1pPr>
          </a:lstStyle>
          <a:p>
            <a:pPr>
              <a:defRPr/>
            </a:pPr>
            <a:endParaRPr lang="ja-JP" altLang="en-US"/>
          </a:p>
        </p:txBody>
      </p:sp>
      <p:sp>
        <p:nvSpPr>
          <p:cNvPr id="3" name="日付プレースホルダー 2"/>
          <p:cNvSpPr>
            <a:spLocks noGrp="1"/>
          </p:cNvSpPr>
          <p:nvPr>
            <p:ph type="dt" idx="1"/>
          </p:nvPr>
        </p:nvSpPr>
        <p:spPr>
          <a:xfrm>
            <a:off x="3856044" y="0"/>
            <a:ext cx="2949575" cy="495300"/>
          </a:xfrm>
          <a:prstGeom prst="rect">
            <a:avLst/>
          </a:prstGeom>
        </p:spPr>
        <p:txBody>
          <a:bodyPr vert="horz" lIns="91361" tIns="45678" rIns="91361" bIns="45678" rtlCol="0"/>
          <a:lstStyle>
            <a:lvl1pPr algn="r" eaLnBrk="1" fontAlgn="auto" hangingPunct="1">
              <a:spcBef>
                <a:spcPts val="0"/>
              </a:spcBef>
              <a:spcAft>
                <a:spcPts val="0"/>
              </a:spcAft>
              <a:defRPr sz="1200">
                <a:latin typeface="+mn-lt"/>
                <a:ea typeface="+mn-ea"/>
              </a:defRPr>
            </a:lvl1pPr>
          </a:lstStyle>
          <a:p>
            <a:pPr>
              <a:defRPr/>
            </a:pPr>
            <a:fld id="{044687B6-D64E-486F-A76F-B665C6D595D0}" type="datetimeFigureOut">
              <a:rPr lang="ja-JP" altLang="en-US"/>
              <a:pPr>
                <a:defRPr/>
              </a:pPr>
              <a:t>2021/7/20</a:t>
            </a:fld>
            <a:endParaRPr lang="ja-JP" altLang="en-US" dirty="0"/>
          </a:p>
        </p:txBody>
      </p:sp>
      <p:sp>
        <p:nvSpPr>
          <p:cNvPr id="4" name="スライド イメージ プレースホルダー 3"/>
          <p:cNvSpPr>
            <a:spLocks noGrp="1" noRot="1" noChangeAspect="1"/>
          </p:cNvSpPr>
          <p:nvPr>
            <p:ph type="sldImg" idx="2"/>
          </p:nvPr>
        </p:nvSpPr>
        <p:spPr>
          <a:xfrm>
            <a:off x="2114550" y="746125"/>
            <a:ext cx="2578100" cy="3725863"/>
          </a:xfrm>
          <a:prstGeom prst="rect">
            <a:avLst/>
          </a:prstGeom>
          <a:noFill/>
          <a:ln w="12700">
            <a:solidFill>
              <a:prstClr val="black"/>
            </a:solidFill>
          </a:ln>
        </p:spPr>
        <p:txBody>
          <a:bodyPr vert="horz" lIns="91361" tIns="45678" rIns="91361" bIns="45678" rtlCol="0" anchor="ctr"/>
          <a:lstStyle/>
          <a:p>
            <a:pPr lvl="0"/>
            <a:endParaRPr lang="ja-JP" altLang="en-US" noProof="0" dirty="0"/>
          </a:p>
        </p:txBody>
      </p:sp>
      <p:sp>
        <p:nvSpPr>
          <p:cNvPr id="5" name="ノート プレースホルダー 4"/>
          <p:cNvSpPr>
            <a:spLocks noGrp="1"/>
          </p:cNvSpPr>
          <p:nvPr>
            <p:ph type="body" sz="quarter" idx="3"/>
          </p:nvPr>
        </p:nvSpPr>
        <p:spPr>
          <a:xfrm>
            <a:off x="681042" y="4721225"/>
            <a:ext cx="5445125" cy="4471988"/>
          </a:xfrm>
          <a:prstGeom prst="rect">
            <a:avLst/>
          </a:prstGeom>
        </p:spPr>
        <p:txBody>
          <a:bodyPr vert="horz" lIns="91361" tIns="45678" rIns="91361" bIns="45678" rtlCol="0"/>
          <a:lstStyle/>
          <a:p>
            <a:pPr lvl="0"/>
            <a:r>
              <a:rPr lang="ja-JP" altLang="en-US" noProof="0" smtClean="0"/>
              <a:t>マスター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endParaRPr lang="ja-JP" altLang="en-US" noProof="0"/>
          </a:p>
        </p:txBody>
      </p:sp>
      <p:sp>
        <p:nvSpPr>
          <p:cNvPr id="6" name="フッター プレースホルダー 5"/>
          <p:cNvSpPr>
            <a:spLocks noGrp="1"/>
          </p:cNvSpPr>
          <p:nvPr>
            <p:ph type="ftr" sz="quarter" idx="4"/>
          </p:nvPr>
        </p:nvSpPr>
        <p:spPr>
          <a:xfrm>
            <a:off x="4" y="9440865"/>
            <a:ext cx="2949575" cy="496887"/>
          </a:xfrm>
          <a:prstGeom prst="rect">
            <a:avLst/>
          </a:prstGeom>
        </p:spPr>
        <p:txBody>
          <a:bodyPr vert="horz" lIns="91361" tIns="45678" rIns="91361" bIns="45678" rtlCol="0" anchor="b"/>
          <a:lstStyle>
            <a:lvl1pPr algn="l" eaLnBrk="1" fontAlgn="auto" hangingPunct="1">
              <a:spcBef>
                <a:spcPts val="0"/>
              </a:spcBef>
              <a:spcAft>
                <a:spcPts val="0"/>
              </a:spcAft>
              <a:defRPr sz="1200">
                <a:latin typeface="+mn-lt"/>
                <a:ea typeface="+mn-ea"/>
              </a:defRPr>
            </a:lvl1pPr>
          </a:lstStyle>
          <a:p>
            <a:pPr>
              <a:defRPr/>
            </a:pPr>
            <a:endParaRPr lang="ja-JP" altLang="en-US"/>
          </a:p>
        </p:txBody>
      </p:sp>
      <p:sp>
        <p:nvSpPr>
          <p:cNvPr id="7" name="スライド番号プレースホルダー 6"/>
          <p:cNvSpPr>
            <a:spLocks noGrp="1"/>
          </p:cNvSpPr>
          <p:nvPr>
            <p:ph type="sldNum" sz="quarter" idx="5"/>
          </p:nvPr>
        </p:nvSpPr>
        <p:spPr>
          <a:xfrm>
            <a:off x="3856044" y="9440865"/>
            <a:ext cx="2949575" cy="496887"/>
          </a:xfrm>
          <a:prstGeom prst="rect">
            <a:avLst/>
          </a:prstGeom>
        </p:spPr>
        <p:txBody>
          <a:bodyPr vert="horz" wrap="square" lIns="91361" tIns="45678" rIns="91361" bIns="45678" numCol="1" anchor="b" anchorCtr="0" compatLnSpc="1">
            <a:prstTxWarp prst="textNoShape">
              <a:avLst/>
            </a:prstTxWarp>
          </a:bodyPr>
          <a:lstStyle>
            <a:lvl1pPr algn="r" eaLnBrk="1" hangingPunct="1">
              <a:defRPr sz="1200">
                <a:latin typeface="Calibri" panose="020F0502020204030204" pitchFamily="34" charset="0"/>
              </a:defRPr>
            </a:lvl1pPr>
          </a:lstStyle>
          <a:p>
            <a:fld id="{3FAD75FB-53A6-4B40-96D1-F9F1A592C0DD}" type="slidenum">
              <a:rPr lang="ja-JP" altLang="en-US"/>
              <a:pPr/>
              <a:t>‹#›</a:t>
            </a:fld>
            <a:endParaRPr lang="en-US" altLang="ja-JP"/>
          </a:p>
        </p:txBody>
      </p:sp>
    </p:spTree>
    <p:extLst>
      <p:ext uri="{BB962C8B-B14F-4D97-AF65-F5344CB8AC3E}">
        <p14:creationId xmlns:p14="http://schemas.microsoft.com/office/powerpoint/2010/main" val="307228232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スライド イメージ プレースホルダー 1"/>
          <p:cNvSpPr>
            <a:spLocks noGrp="1" noRot="1" noChangeAspect="1" noTextEdit="1"/>
          </p:cNvSpPr>
          <p:nvPr>
            <p:ph type="sldImg"/>
          </p:nvPr>
        </p:nvSpPr>
        <p:spPr bwMode="auto">
          <a:xfrm>
            <a:off x="2114550" y="746125"/>
            <a:ext cx="2578100" cy="37258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smtClean="0"/>
              <a:t>た</a:t>
            </a:r>
          </a:p>
        </p:txBody>
      </p:sp>
      <p:sp>
        <p:nvSpPr>
          <p:cNvPr id="7172"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0985" indent="-284018">
              <a:defRPr kumimoji="1">
                <a:solidFill>
                  <a:schemeClr val="tx1"/>
                </a:solidFill>
                <a:latin typeface="Arial" panose="020B0604020202020204" pitchFamily="34" charset="0"/>
                <a:ea typeface="ＭＳ Ｐゴシック" panose="020B0600070205080204" pitchFamily="50" charset="-128"/>
              </a:defRPr>
            </a:lvl2pPr>
            <a:lvl3pPr marL="1140831" indent="-226898">
              <a:defRPr kumimoji="1">
                <a:solidFill>
                  <a:schemeClr val="tx1"/>
                </a:solidFill>
                <a:latin typeface="Arial" panose="020B0604020202020204" pitchFamily="34" charset="0"/>
                <a:ea typeface="ＭＳ Ｐゴシック" panose="020B0600070205080204" pitchFamily="50" charset="-128"/>
              </a:defRPr>
            </a:lvl3pPr>
            <a:lvl4pPr marL="1599388" indent="-226898">
              <a:defRPr kumimoji="1">
                <a:solidFill>
                  <a:schemeClr val="tx1"/>
                </a:solidFill>
                <a:latin typeface="Arial" panose="020B0604020202020204" pitchFamily="34" charset="0"/>
                <a:ea typeface="ＭＳ Ｐゴシック" panose="020B0600070205080204" pitchFamily="50" charset="-128"/>
              </a:defRPr>
            </a:lvl4pPr>
            <a:lvl5pPr marL="2056355" indent="-226898">
              <a:defRPr kumimoji="1">
                <a:solidFill>
                  <a:schemeClr val="tx1"/>
                </a:solidFill>
                <a:latin typeface="Arial" panose="020B0604020202020204" pitchFamily="34" charset="0"/>
                <a:ea typeface="ＭＳ Ｐゴシック" panose="020B0600070205080204" pitchFamily="50" charset="-128"/>
              </a:defRPr>
            </a:lvl5pPr>
            <a:lvl6pPr marL="2513324" indent="-22689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0291" indent="-22689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7259" indent="-22689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4228" indent="-22689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A44CE0BF-8C5B-499A-8C75-8297E01B8A28}" type="slidenum">
              <a:rPr lang="ja-JP" altLang="en-US">
                <a:latin typeface="Calibri" panose="020F0502020204030204" pitchFamily="34" charset="0"/>
              </a:rPr>
              <a:pPr/>
              <a:t>1</a:t>
            </a:fld>
            <a:endParaRPr lang="en-US" altLang="ja-JP">
              <a:latin typeface="Calibri" panose="020F0502020204030204" pitchFamily="34" charset="0"/>
            </a:endParaRPr>
          </a:p>
        </p:txBody>
      </p:sp>
    </p:spTree>
    <p:extLst>
      <p:ext uri="{BB962C8B-B14F-4D97-AF65-F5344CB8AC3E}">
        <p14:creationId xmlns:p14="http://schemas.microsoft.com/office/powerpoint/2010/main" val="1572247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 イメージ プレースホルダー 1"/>
          <p:cNvSpPr>
            <a:spLocks noGrp="1" noRot="1" noChangeAspect="1" noTextEdit="1"/>
          </p:cNvSpPr>
          <p:nvPr>
            <p:ph type="sldImg"/>
          </p:nvPr>
        </p:nvSpPr>
        <p:spPr bwMode="auto">
          <a:xfrm>
            <a:off x="2114550" y="746125"/>
            <a:ext cx="2578100" cy="37258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smtClean="0"/>
              <a:t>あにじｌｔ           </a:t>
            </a:r>
          </a:p>
        </p:txBody>
      </p:sp>
      <p:sp>
        <p:nvSpPr>
          <p:cNvPr id="819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0985" indent="-284018">
              <a:defRPr kumimoji="1">
                <a:solidFill>
                  <a:schemeClr val="tx1"/>
                </a:solidFill>
                <a:latin typeface="Arial" panose="020B0604020202020204" pitchFamily="34" charset="0"/>
                <a:ea typeface="ＭＳ Ｐゴシック" panose="020B0600070205080204" pitchFamily="50" charset="-128"/>
              </a:defRPr>
            </a:lvl2pPr>
            <a:lvl3pPr marL="1140831" indent="-226898">
              <a:defRPr kumimoji="1">
                <a:solidFill>
                  <a:schemeClr val="tx1"/>
                </a:solidFill>
                <a:latin typeface="Arial" panose="020B0604020202020204" pitchFamily="34" charset="0"/>
                <a:ea typeface="ＭＳ Ｐゴシック" panose="020B0600070205080204" pitchFamily="50" charset="-128"/>
              </a:defRPr>
            </a:lvl3pPr>
            <a:lvl4pPr marL="1599388" indent="-226898">
              <a:defRPr kumimoji="1">
                <a:solidFill>
                  <a:schemeClr val="tx1"/>
                </a:solidFill>
                <a:latin typeface="Arial" panose="020B0604020202020204" pitchFamily="34" charset="0"/>
                <a:ea typeface="ＭＳ Ｐゴシック" panose="020B0600070205080204" pitchFamily="50" charset="-128"/>
              </a:defRPr>
            </a:lvl4pPr>
            <a:lvl5pPr marL="2056355" indent="-226898">
              <a:defRPr kumimoji="1">
                <a:solidFill>
                  <a:schemeClr val="tx1"/>
                </a:solidFill>
                <a:latin typeface="Arial" panose="020B0604020202020204" pitchFamily="34" charset="0"/>
                <a:ea typeface="ＭＳ Ｐゴシック" panose="020B0600070205080204" pitchFamily="50" charset="-128"/>
              </a:defRPr>
            </a:lvl5pPr>
            <a:lvl6pPr marL="2513324" indent="-22689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0291" indent="-22689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7259" indent="-22689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4228" indent="-22689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22A62CD6-1E92-4BCF-A5D4-1FE755F51923}" type="slidenum">
              <a:rPr lang="ja-JP" altLang="en-US">
                <a:latin typeface="Calibri" panose="020F0502020204030204" pitchFamily="34" charset="0"/>
              </a:rPr>
              <a:pPr/>
              <a:t>2</a:t>
            </a:fld>
            <a:endParaRPr lang="en-US" altLang="ja-JP">
              <a:latin typeface="Calibri" panose="020F0502020204030204" pitchFamily="34" charset="0"/>
            </a:endParaRPr>
          </a:p>
        </p:txBody>
      </p:sp>
    </p:spTree>
    <p:extLst>
      <p:ext uri="{BB962C8B-B14F-4D97-AF65-F5344CB8AC3E}">
        <p14:creationId xmlns:p14="http://schemas.microsoft.com/office/powerpoint/2010/main" val="3587755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スライド イメージ プレースホルダー 1"/>
          <p:cNvSpPr>
            <a:spLocks noGrp="1" noRot="1" noChangeAspect="1" noTextEdit="1"/>
          </p:cNvSpPr>
          <p:nvPr>
            <p:ph type="sldImg"/>
          </p:nvPr>
        </p:nvSpPr>
        <p:spPr bwMode="auto">
          <a:xfrm>
            <a:off x="2114550" y="746125"/>
            <a:ext cx="2578100" cy="37258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smtClean="0"/>
          </a:p>
        </p:txBody>
      </p:sp>
      <p:sp>
        <p:nvSpPr>
          <p:cNvPr id="92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0985" indent="-284018">
              <a:defRPr kumimoji="1">
                <a:solidFill>
                  <a:schemeClr val="tx1"/>
                </a:solidFill>
                <a:latin typeface="Arial" panose="020B0604020202020204" pitchFamily="34" charset="0"/>
                <a:ea typeface="ＭＳ Ｐゴシック" panose="020B0600070205080204" pitchFamily="50" charset="-128"/>
              </a:defRPr>
            </a:lvl2pPr>
            <a:lvl3pPr marL="1140831" indent="-226898">
              <a:defRPr kumimoji="1">
                <a:solidFill>
                  <a:schemeClr val="tx1"/>
                </a:solidFill>
                <a:latin typeface="Arial" panose="020B0604020202020204" pitchFamily="34" charset="0"/>
                <a:ea typeface="ＭＳ Ｐゴシック" panose="020B0600070205080204" pitchFamily="50" charset="-128"/>
              </a:defRPr>
            </a:lvl3pPr>
            <a:lvl4pPr marL="1597802" indent="-226898">
              <a:defRPr kumimoji="1">
                <a:solidFill>
                  <a:schemeClr val="tx1"/>
                </a:solidFill>
                <a:latin typeface="Arial" panose="020B0604020202020204" pitchFamily="34" charset="0"/>
                <a:ea typeface="ＭＳ Ｐゴシック" panose="020B0600070205080204" pitchFamily="50" charset="-128"/>
              </a:defRPr>
            </a:lvl4pPr>
            <a:lvl5pPr marL="2054768" indent="-226898">
              <a:defRPr kumimoji="1">
                <a:solidFill>
                  <a:schemeClr val="tx1"/>
                </a:solidFill>
                <a:latin typeface="Arial" panose="020B0604020202020204" pitchFamily="34" charset="0"/>
                <a:ea typeface="ＭＳ Ｐゴシック" panose="020B0600070205080204" pitchFamily="50" charset="-128"/>
              </a:defRPr>
            </a:lvl5pPr>
            <a:lvl6pPr marL="2511738" indent="-22689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68706" indent="-22689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5675" indent="-22689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2642" indent="-22689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714EF36C-CE2A-4CE0-A955-7F47207E86A9}" type="slidenum">
              <a:rPr lang="ja-JP" altLang="en-US">
                <a:latin typeface="Calibri" panose="020F0502020204030204" pitchFamily="34" charset="0"/>
              </a:rPr>
              <a:pPr/>
              <a:t>3</a:t>
            </a:fld>
            <a:endParaRPr lang="en-US" altLang="ja-JP">
              <a:latin typeface="Calibri" panose="020F0502020204030204" pitchFamily="34" charset="0"/>
            </a:endParaRPr>
          </a:p>
        </p:txBody>
      </p:sp>
    </p:spTree>
    <p:extLst>
      <p:ext uri="{BB962C8B-B14F-4D97-AF65-F5344CB8AC3E}">
        <p14:creationId xmlns:p14="http://schemas.microsoft.com/office/powerpoint/2010/main" val="2025972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p:cNvSpPr>
            <a:spLocks noGrp="1" noRot="1" noChangeAspect="1" noTextEdit="1"/>
          </p:cNvSpPr>
          <p:nvPr>
            <p:ph type="sldImg"/>
          </p:nvPr>
        </p:nvSpPr>
        <p:spPr bwMode="auto">
          <a:xfrm>
            <a:off x="2114550" y="746125"/>
            <a:ext cx="2578100" cy="37258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smtClean="0"/>
              <a:t>Ｇ</a:t>
            </a:r>
          </a:p>
        </p:txBody>
      </p:sp>
      <p:sp>
        <p:nvSpPr>
          <p:cNvPr id="10244"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0985" indent="-284018">
              <a:defRPr kumimoji="1">
                <a:solidFill>
                  <a:schemeClr val="tx1"/>
                </a:solidFill>
                <a:latin typeface="Arial" panose="020B0604020202020204" pitchFamily="34" charset="0"/>
                <a:ea typeface="ＭＳ Ｐゴシック" panose="020B0600070205080204" pitchFamily="50" charset="-128"/>
              </a:defRPr>
            </a:lvl2pPr>
            <a:lvl3pPr marL="1140831" indent="-226898">
              <a:defRPr kumimoji="1">
                <a:solidFill>
                  <a:schemeClr val="tx1"/>
                </a:solidFill>
                <a:latin typeface="Arial" panose="020B0604020202020204" pitchFamily="34" charset="0"/>
                <a:ea typeface="ＭＳ Ｐゴシック" panose="020B0600070205080204" pitchFamily="50" charset="-128"/>
              </a:defRPr>
            </a:lvl3pPr>
            <a:lvl4pPr marL="1599388" indent="-226898">
              <a:defRPr kumimoji="1">
                <a:solidFill>
                  <a:schemeClr val="tx1"/>
                </a:solidFill>
                <a:latin typeface="Arial" panose="020B0604020202020204" pitchFamily="34" charset="0"/>
                <a:ea typeface="ＭＳ Ｐゴシック" panose="020B0600070205080204" pitchFamily="50" charset="-128"/>
              </a:defRPr>
            </a:lvl4pPr>
            <a:lvl5pPr marL="2056355" indent="-226898">
              <a:defRPr kumimoji="1">
                <a:solidFill>
                  <a:schemeClr val="tx1"/>
                </a:solidFill>
                <a:latin typeface="Arial" panose="020B0604020202020204" pitchFamily="34" charset="0"/>
                <a:ea typeface="ＭＳ Ｐゴシック" panose="020B0600070205080204" pitchFamily="50" charset="-128"/>
              </a:defRPr>
            </a:lvl5pPr>
            <a:lvl6pPr marL="2513324" indent="-22689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0291" indent="-22689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7259" indent="-22689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4228" indent="-22689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D13B9F94-9D78-4D04-AEE5-237FED732826}" type="slidenum">
              <a:rPr lang="ja-JP" altLang="en-US">
                <a:latin typeface="Calibri" panose="020F0502020204030204" pitchFamily="34" charset="0"/>
              </a:rPr>
              <a:pPr/>
              <a:t>4</a:t>
            </a:fld>
            <a:endParaRPr lang="en-US" altLang="ja-JP">
              <a:latin typeface="Calibri" panose="020F0502020204030204" pitchFamily="34" charset="0"/>
            </a:endParaRPr>
          </a:p>
        </p:txBody>
      </p:sp>
    </p:spTree>
    <p:extLst>
      <p:ext uri="{BB962C8B-B14F-4D97-AF65-F5344CB8AC3E}">
        <p14:creationId xmlns:p14="http://schemas.microsoft.com/office/powerpoint/2010/main" val="41194191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514350" y="3077283"/>
            <a:ext cx="5829300" cy="2123369"/>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028700" y="5613400"/>
            <a:ext cx="4800600" cy="2531533"/>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pPr>
              <a:defRPr/>
            </a:pPr>
            <a:fld id="{063B6C2B-C366-4035-A5BE-7C7E08B14883}" type="datetime1">
              <a:rPr lang="ja-JP" altLang="en-US" smtClean="0"/>
              <a:pPr>
                <a:defRPr/>
              </a:pPr>
              <a:t>2021/7/20</a:t>
            </a:fld>
            <a:endParaRPr lang="ja-JP" altLang="en-US" dirty="0"/>
          </a:p>
        </p:txBody>
      </p:sp>
      <p:sp>
        <p:nvSpPr>
          <p:cNvPr id="5" name="フッター プレースホルダー 4"/>
          <p:cNvSpPr>
            <a:spLocks noGrp="1"/>
          </p:cNvSpPr>
          <p:nvPr>
            <p:ph type="ftr" sz="quarter" idx="11"/>
          </p:nvPr>
        </p:nvSpPr>
        <p:spPr/>
        <p:txBody>
          <a:bodyPr/>
          <a:lstStyle/>
          <a:p>
            <a:pPr>
              <a:defRPr/>
            </a:pPr>
            <a:endParaRPr lang="ja-JP" altLang="en-US"/>
          </a:p>
        </p:txBody>
      </p:sp>
      <p:sp>
        <p:nvSpPr>
          <p:cNvPr id="6" name="スライド番号プレースホルダー 5"/>
          <p:cNvSpPr>
            <a:spLocks noGrp="1"/>
          </p:cNvSpPr>
          <p:nvPr>
            <p:ph type="sldNum" sz="quarter" idx="12"/>
          </p:nvPr>
        </p:nvSpPr>
        <p:spPr/>
        <p:txBody>
          <a:bodyPr/>
          <a:lstStyle/>
          <a:p>
            <a:fld id="{DB2D1E9E-4F77-4522-AB3B-9AD9585C40DA}" type="slidenum">
              <a:rPr lang="ja-JP" altLang="en-US" smtClean="0"/>
              <a:pPr/>
              <a:t>‹#›</a:t>
            </a:fld>
            <a:endParaRPr lang="en-US" altLang="ja-JP"/>
          </a:p>
        </p:txBody>
      </p:sp>
    </p:spTree>
    <p:extLst>
      <p:ext uri="{BB962C8B-B14F-4D97-AF65-F5344CB8AC3E}">
        <p14:creationId xmlns:p14="http://schemas.microsoft.com/office/powerpoint/2010/main" val="1926100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pPr>
              <a:defRPr/>
            </a:pPr>
            <a:fld id="{7CD783C8-3509-4168-BA03-85272ADB6A75}" type="datetime1">
              <a:rPr lang="ja-JP" altLang="en-US" smtClean="0"/>
              <a:pPr>
                <a:defRPr/>
              </a:pPr>
              <a:t>2021/7/20</a:t>
            </a:fld>
            <a:endParaRPr lang="ja-JP" altLang="en-US" dirty="0"/>
          </a:p>
        </p:txBody>
      </p:sp>
      <p:sp>
        <p:nvSpPr>
          <p:cNvPr id="5" name="フッター プレースホルダー 4"/>
          <p:cNvSpPr>
            <a:spLocks noGrp="1"/>
          </p:cNvSpPr>
          <p:nvPr>
            <p:ph type="ftr" sz="quarter" idx="11"/>
          </p:nvPr>
        </p:nvSpPr>
        <p:spPr/>
        <p:txBody>
          <a:bodyPr/>
          <a:lstStyle/>
          <a:p>
            <a:pPr>
              <a:defRPr/>
            </a:pPr>
            <a:endParaRPr lang="ja-JP" altLang="en-US"/>
          </a:p>
        </p:txBody>
      </p:sp>
      <p:sp>
        <p:nvSpPr>
          <p:cNvPr id="6" name="スライド番号プレースホルダー 5"/>
          <p:cNvSpPr>
            <a:spLocks noGrp="1"/>
          </p:cNvSpPr>
          <p:nvPr>
            <p:ph type="sldNum" sz="quarter" idx="12"/>
          </p:nvPr>
        </p:nvSpPr>
        <p:spPr/>
        <p:txBody>
          <a:bodyPr/>
          <a:lstStyle/>
          <a:p>
            <a:fld id="{963FE79C-EF0F-470E-A845-34EB1DAC71E2}" type="slidenum">
              <a:rPr lang="ja-JP" altLang="en-US" smtClean="0"/>
              <a:pPr/>
              <a:t>‹#›</a:t>
            </a:fld>
            <a:endParaRPr lang="en-US" altLang="ja-JP"/>
          </a:p>
        </p:txBody>
      </p:sp>
    </p:spTree>
    <p:extLst>
      <p:ext uri="{BB962C8B-B14F-4D97-AF65-F5344CB8AC3E}">
        <p14:creationId xmlns:p14="http://schemas.microsoft.com/office/powerpoint/2010/main" val="2744267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3729037" y="573264"/>
            <a:ext cx="1157288" cy="12208228"/>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257176" y="573264"/>
            <a:ext cx="3357563" cy="12208228"/>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pPr>
              <a:defRPr/>
            </a:pPr>
            <a:fld id="{3884BF56-3892-4D23-8A0B-D0D80E3941C3}" type="datetime1">
              <a:rPr lang="ja-JP" altLang="en-US" smtClean="0"/>
              <a:pPr>
                <a:defRPr/>
              </a:pPr>
              <a:t>2021/7/20</a:t>
            </a:fld>
            <a:endParaRPr lang="ja-JP" altLang="en-US" dirty="0"/>
          </a:p>
        </p:txBody>
      </p:sp>
      <p:sp>
        <p:nvSpPr>
          <p:cNvPr id="5" name="フッター プレースホルダー 4"/>
          <p:cNvSpPr>
            <a:spLocks noGrp="1"/>
          </p:cNvSpPr>
          <p:nvPr>
            <p:ph type="ftr" sz="quarter" idx="11"/>
          </p:nvPr>
        </p:nvSpPr>
        <p:spPr/>
        <p:txBody>
          <a:bodyPr/>
          <a:lstStyle/>
          <a:p>
            <a:pPr>
              <a:defRPr/>
            </a:pPr>
            <a:endParaRPr lang="ja-JP" altLang="en-US"/>
          </a:p>
        </p:txBody>
      </p:sp>
      <p:sp>
        <p:nvSpPr>
          <p:cNvPr id="6" name="スライド番号プレースホルダー 5"/>
          <p:cNvSpPr>
            <a:spLocks noGrp="1"/>
          </p:cNvSpPr>
          <p:nvPr>
            <p:ph type="sldNum" sz="quarter" idx="12"/>
          </p:nvPr>
        </p:nvSpPr>
        <p:spPr/>
        <p:txBody>
          <a:bodyPr/>
          <a:lstStyle/>
          <a:p>
            <a:fld id="{7F5CCF43-5768-4CEA-A23D-E898D94B05A3}" type="slidenum">
              <a:rPr lang="ja-JP" altLang="en-US" smtClean="0"/>
              <a:pPr/>
              <a:t>‹#›</a:t>
            </a:fld>
            <a:endParaRPr lang="en-US" altLang="ja-JP"/>
          </a:p>
        </p:txBody>
      </p:sp>
    </p:spTree>
    <p:extLst>
      <p:ext uri="{BB962C8B-B14F-4D97-AF65-F5344CB8AC3E}">
        <p14:creationId xmlns:p14="http://schemas.microsoft.com/office/powerpoint/2010/main" val="2687854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pPr>
              <a:defRPr/>
            </a:pPr>
            <a:fld id="{51FD9264-23E0-48D9-9C13-A901CC0A93CF}" type="datetime1">
              <a:rPr lang="ja-JP" altLang="en-US" smtClean="0"/>
              <a:pPr>
                <a:defRPr/>
              </a:pPr>
              <a:t>2021/7/20</a:t>
            </a:fld>
            <a:endParaRPr lang="ja-JP" altLang="en-US" dirty="0"/>
          </a:p>
        </p:txBody>
      </p:sp>
      <p:sp>
        <p:nvSpPr>
          <p:cNvPr id="5" name="フッター プレースホルダー 4"/>
          <p:cNvSpPr>
            <a:spLocks noGrp="1"/>
          </p:cNvSpPr>
          <p:nvPr>
            <p:ph type="ftr" sz="quarter" idx="11"/>
          </p:nvPr>
        </p:nvSpPr>
        <p:spPr/>
        <p:txBody>
          <a:bodyPr/>
          <a:lstStyle/>
          <a:p>
            <a:pPr>
              <a:defRPr/>
            </a:pPr>
            <a:endParaRPr lang="ja-JP" altLang="en-US"/>
          </a:p>
        </p:txBody>
      </p:sp>
      <p:sp>
        <p:nvSpPr>
          <p:cNvPr id="6" name="スライド番号プレースホルダー 5"/>
          <p:cNvSpPr>
            <a:spLocks noGrp="1"/>
          </p:cNvSpPr>
          <p:nvPr>
            <p:ph type="sldNum" sz="quarter" idx="12"/>
          </p:nvPr>
        </p:nvSpPr>
        <p:spPr/>
        <p:txBody>
          <a:bodyPr/>
          <a:lstStyle/>
          <a:p>
            <a:fld id="{42F9F4A4-8175-4AB3-AE73-286CF09C7670}" type="slidenum">
              <a:rPr lang="ja-JP" altLang="en-US" smtClean="0"/>
              <a:pPr/>
              <a:t>‹#›</a:t>
            </a:fld>
            <a:endParaRPr lang="en-US" altLang="ja-JP"/>
          </a:p>
        </p:txBody>
      </p:sp>
    </p:spTree>
    <p:extLst>
      <p:ext uri="{BB962C8B-B14F-4D97-AF65-F5344CB8AC3E}">
        <p14:creationId xmlns:p14="http://schemas.microsoft.com/office/powerpoint/2010/main" val="1496585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541735" y="6365524"/>
            <a:ext cx="5829300" cy="1967442"/>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541735" y="4198588"/>
            <a:ext cx="5829300" cy="21669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pPr>
              <a:defRPr/>
            </a:pPr>
            <a:fld id="{FECB16D2-06A1-40E5-BC3A-E1067E57C8B9}" type="datetime1">
              <a:rPr lang="ja-JP" altLang="en-US" smtClean="0"/>
              <a:pPr>
                <a:defRPr/>
              </a:pPr>
              <a:t>2021/7/20</a:t>
            </a:fld>
            <a:endParaRPr lang="ja-JP" altLang="en-US" dirty="0"/>
          </a:p>
        </p:txBody>
      </p:sp>
      <p:sp>
        <p:nvSpPr>
          <p:cNvPr id="5" name="フッター プレースホルダー 4"/>
          <p:cNvSpPr>
            <a:spLocks noGrp="1"/>
          </p:cNvSpPr>
          <p:nvPr>
            <p:ph type="ftr" sz="quarter" idx="11"/>
          </p:nvPr>
        </p:nvSpPr>
        <p:spPr/>
        <p:txBody>
          <a:bodyPr/>
          <a:lstStyle/>
          <a:p>
            <a:pPr>
              <a:defRPr/>
            </a:pPr>
            <a:endParaRPr lang="ja-JP" altLang="en-US"/>
          </a:p>
        </p:txBody>
      </p:sp>
      <p:sp>
        <p:nvSpPr>
          <p:cNvPr id="6" name="スライド番号プレースホルダー 5"/>
          <p:cNvSpPr>
            <a:spLocks noGrp="1"/>
          </p:cNvSpPr>
          <p:nvPr>
            <p:ph type="sldNum" sz="quarter" idx="12"/>
          </p:nvPr>
        </p:nvSpPr>
        <p:spPr/>
        <p:txBody>
          <a:bodyPr/>
          <a:lstStyle/>
          <a:p>
            <a:fld id="{2787F961-6B69-42E2-A35D-18D6D45EFE04}" type="slidenum">
              <a:rPr lang="ja-JP" altLang="en-US" smtClean="0"/>
              <a:pPr/>
              <a:t>‹#›</a:t>
            </a:fld>
            <a:endParaRPr lang="en-US" altLang="ja-JP"/>
          </a:p>
        </p:txBody>
      </p:sp>
    </p:spTree>
    <p:extLst>
      <p:ext uri="{BB962C8B-B14F-4D97-AF65-F5344CB8AC3E}">
        <p14:creationId xmlns:p14="http://schemas.microsoft.com/office/powerpoint/2010/main" val="186220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257176" y="3338691"/>
            <a:ext cx="2257425" cy="94428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2628901" y="3338691"/>
            <a:ext cx="2257425" cy="94428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pPr>
              <a:defRPr/>
            </a:pPr>
            <a:fld id="{12BFCE27-9559-4A90-B085-E8A8C42ADC28}" type="datetime1">
              <a:rPr lang="ja-JP" altLang="en-US" smtClean="0"/>
              <a:pPr>
                <a:defRPr/>
              </a:pPr>
              <a:t>2021/7/20</a:t>
            </a:fld>
            <a:endParaRPr lang="ja-JP" altLang="en-US" dirty="0"/>
          </a:p>
        </p:txBody>
      </p:sp>
      <p:sp>
        <p:nvSpPr>
          <p:cNvPr id="6" name="フッター プレースホルダー 5"/>
          <p:cNvSpPr>
            <a:spLocks noGrp="1"/>
          </p:cNvSpPr>
          <p:nvPr>
            <p:ph type="ftr" sz="quarter" idx="11"/>
          </p:nvPr>
        </p:nvSpPr>
        <p:spPr/>
        <p:txBody>
          <a:bodyPr/>
          <a:lstStyle/>
          <a:p>
            <a:pPr>
              <a:defRPr/>
            </a:pPr>
            <a:endParaRPr lang="ja-JP" altLang="en-US"/>
          </a:p>
        </p:txBody>
      </p:sp>
      <p:sp>
        <p:nvSpPr>
          <p:cNvPr id="7" name="スライド番号プレースホルダー 6"/>
          <p:cNvSpPr>
            <a:spLocks noGrp="1"/>
          </p:cNvSpPr>
          <p:nvPr>
            <p:ph type="sldNum" sz="quarter" idx="12"/>
          </p:nvPr>
        </p:nvSpPr>
        <p:spPr/>
        <p:txBody>
          <a:bodyPr/>
          <a:lstStyle/>
          <a:p>
            <a:fld id="{4183EB82-A58B-4448-92B3-E09C5FBD80A6}" type="slidenum">
              <a:rPr lang="ja-JP" altLang="en-US" smtClean="0"/>
              <a:pPr/>
              <a:t>‹#›</a:t>
            </a:fld>
            <a:endParaRPr lang="en-US" altLang="ja-JP"/>
          </a:p>
        </p:txBody>
      </p:sp>
    </p:spTree>
    <p:extLst>
      <p:ext uri="{BB962C8B-B14F-4D97-AF65-F5344CB8AC3E}">
        <p14:creationId xmlns:p14="http://schemas.microsoft.com/office/powerpoint/2010/main" val="1716689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0" y="396699"/>
            <a:ext cx="6172200" cy="1651000"/>
          </a:xfrm>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342901" y="2217385"/>
            <a:ext cx="3030141" cy="924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342901" y="3141486"/>
            <a:ext cx="3030141"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3483770" y="2217385"/>
            <a:ext cx="3031331" cy="924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3483770" y="3141486"/>
            <a:ext cx="3031331"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pPr>
              <a:defRPr/>
            </a:pPr>
            <a:fld id="{2BCE7FA1-9E2C-4D44-AA0B-F715E87F7254}" type="datetime1">
              <a:rPr lang="ja-JP" altLang="en-US" smtClean="0"/>
              <a:pPr>
                <a:defRPr/>
              </a:pPr>
              <a:t>2021/7/20</a:t>
            </a:fld>
            <a:endParaRPr lang="ja-JP" altLang="en-US" dirty="0"/>
          </a:p>
        </p:txBody>
      </p:sp>
      <p:sp>
        <p:nvSpPr>
          <p:cNvPr id="8" name="フッター プレースホルダー 7"/>
          <p:cNvSpPr>
            <a:spLocks noGrp="1"/>
          </p:cNvSpPr>
          <p:nvPr>
            <p:ph type="ftr" sz="quarter" idx="11"/>
          </p:nvPr>
        </p:nvSpPr>
        <p:spPr/>
        <p:txBody>
          <a:bodyPr/>
          <a:lstStyle/>
          <a:p>
            <a:pPr>
              <a:defRPr/>
            </a:pPr>
            <a:endParaRPr lang="ja-JP" altLang="en-US"/>
          </a:p>
        </p:txBody>
      </p:sp>
      <p:sp>
        <p:nvSpPr>
          <p:cNvPr id="9" name="スライド番号プレースホルダー 8"/>
          <p:cNvSpPr>
            <a:spLocks noGrp="1"/>
          </p:cNvSpPr>
          <p:nvPr>
            <p:ph type="sldNum" sz="quarter" idx="12"/>
          </p:nvPr>
        </p:nvSpPr>
        <p:spPr/>
        <p:txBody>
          <a:bodyPr/>
          <a:lstStyle/>
          <a:p>
            <a:fld id="{37F6E05F-AAF3-4042-9E44-83717F67C332}" type="slidenum">
              <a:rPr lang="ja-JP" altLang="en-US" smtClean="0"/>
              <a:pPr/>
              <a:t>‹#›</a:t>
            </a:fld>
            <a:endParaRPr lang="en-US" altLang="ja-JP"/>
          </a:p>
        </p:txBody>
      </p:sp>
    </p:spTree>
    <p:extLst>
      <p:ext uri="{BB962C8B-B14F-4D97-AF65-F5344CB8AC3E}">
        <p14:creationId xmlns:p14="http://schemas.microsoft.com/office/powerpoint/2010/main" val="2441920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pPr>
              <a:defRPr/>
            </a:pPr>
            <a:fld id="{249C5A99-B980-4C8D-931F-86330216EB80}" type="datetime1">
              <a:rPr lang="ja-JP" altLang="en-US" smtClean="0"/>
              <a:pPr>
                <a:defRPr/>
              </a:pPr>
              <a:t>2021/7/20</a:t>
            </a:fld>
            <a:endParaRPr lang="ja-JP" altLang="en-US" dirty="0"/>
          </a:p>
        </p:txBody>
      </p:sp>
      <p:sp>
        <p:nvSpPr>
          <p:cNvPr id="4" name="フッター プレースホルダー 3"/>
          <p:cNvSpPr>
            <a:spLocks noGrp="1"/>
          </p:cNvSpPr>
          <p:nvPr>
            <p:ph type="ftr" sz="quarter" idx="11"/>
          </p:nvPr>
        </p:nvSpPr>
        <p:spPr/>
        <p:txBody>
          <a:bodyPr/>
          <a:lstStyle/>
          <a:p>
            <a:pPr>
              <a:defRPr/>
            </a:pPr>
            <a:endParaRPr lang="ja-JP" altLang="en-US"/>
          </a:p>
        </p:txBody>
      </p:sp>
      <p:sp>
        <p:nvSpPr>
          <p:cNvPr id="5" name="スライド番号プレースホルダー 4"/>
          <p:cNvSpPr>
            <a:spLocks noGrp="1"/>
          </p:cNvSpPr>
          <p:nvPr>
            <p:ph type="sldNum" sz="quarter" idx="12"/>
          </p:nvPr>
        </p:nvSpPr>
        <p:spPr/>
        <p:txBody>
          <a:bodyPr/>
          <a:lstStyle/>
          <a:p>
            <a:fld id="{18937D50-0189-402F-9642-51316DE155FF}" type="slidenum">
              <a:rPr lang="ja-JP" altLang="en-US" smtClean="0"/>
              <a:pPr/>
              <a:t>‹#›</a:t>
            </a:fld>
            <a:endParaRPr lang="en-US" altLang="ja-JP"/>
          </a:p>
        </p:txBody>
      </p:sp>
    </p:spTree>
    <p:extLst>
      <p:ext uri="{BB962C8B-B14F-4D97-AF65-F5344CB8AC3E}">
        <p14:creationId xmlns:p14="http://schemas.microsoft.com/office/powerpoint/2010/main" val="4061710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pPr>
              <a:defRPr/>
            </a:pPr>
            <a:fld id="{6F118442-18CC-456D-ADC0-01725F2AD14D}" type="datetime1">
              <a:rPr lang="ja-JP" altLang="en-US" smtClean="0"/>
              <a:pPr>
                <a:defRPr/>
              </a:pPr>
              <a:t>2021/7/20</a:t>
            </a:fld>
            <a:endParaRPr lang="ja-JP" altLang="en-US" dirty="0"/>
          </a:p>
        </p:txBody>
      </p:sp>
      <p:sp>
        <p:nvSpPr>
          <p:cNvPr id="3" name="フッター プレースホルダー 2"/>
          <p:cNvSpPr>
            <a:spLocks noGrp="1"/>
          </p:cNvSpPr>
          <p:nvPr>
            <p:ph type="ftr" sz="quarter" idx="11"/>
          </p:nvPr>
        </p:nvSpPr>
        <p:spPr/>
        <p:txBody>
          <a:bodyPr/>
          <a:lstStyle/>
          <a:p>
            <a:pPr>
              <a:defRPr/>
            </a:pPr>
            <a:endParaRPr lang="ja-JP" altLang="en-US"/>
          </a:p>
        </p:txBody>
      </p:sp>
      <p:sp>
        <p:nvSpPr>
          <p:cNvPr id="4" name="スライド番号プレースホルダー 3"/>
          <p:cNvSpPr>
            <a:spLocks noGrp="1"/>
          </p:cNvSpPr>
          <p:nvPr>
            <p:ph type="sldNum" sz="quarter" idx="12"/>
          </p:nvPr>
        </p:nvSpPr>
        <p:spPr/>
        <p:txBody>
          <a:bodyPr/>
          <a:lstStyle/>
          <a:p>
            <a:fld id="{C1A7FF0B-F937-476A-AC1C-001343F0F275}" type="slidenum">
              <a:rPr lang="ja-JP" altLang="en-US" smtClean="0"/>
              <a:pPr/>
              <a:t>‹#›</a:t>
            </a:fld>
            <a:endParaRPr lang="en-US" altLang="ja-JP"/>
          </a:p>
        </p:txBody>
      </p:sp>
    </p:spTree>
    <p:extLst>
      <p:ext uri="{BB962C8B-B14F-4D97-AF65-F5344CB8AC3E}">
        <p14:creationId xmlns:p14="http://schemas.microsoft.com/office/powerpoint/2010/main" val="32016343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1" y="394405"/>
            <a:ext cx="2256235" cy="1678517"/>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2681288" y="394408"/>
            <a:ext cx="3833813" cy="845449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342901" y="2072924"/>
            <a:ext cx="2256235" cy="677598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pPr>
              <a:defRPr/>
            </a:pPr>
            <a:fld id="{2F558454-D958-4CF3-9FA5-5D90E042E884}" type="datetime1">
              <a:rPr lang="ja-JP" altLang="en-US" smtClean="0"/>
              <a:pPr>
                <a:defRPr/>
              </a:pPr>
              <a:t>2021/7/20</a:t>
            </a:fld>
            <a:endParaRPr lang="ja-JP" altLang="en-US" dirty="0"/>
          </a:p>
        </p:txBody>
      </p:sp>
      <p:sp>
        <p:nvSpPr>
          <p:cNvPr id="6" name="フッター プレースホルダー 5"/>
          <p:cNvSpPr>
            <a:spLocks noGrp="1"/>
          </p:cNvSpPr>
          <p:nvPr>
            <p:ph type="ftr" sz="quarter" idx="11"/>
          </p:nvPr>
        </p:nvSpPr>
        <p:spPr/>
        <p:txBody>
          <a:bodyPr/>
          <a:lstStyle/>
          <a:p>
            <a:pPr>
              <a:defRPr/>
            </a:pPr>
            <a:endParaRPr lang="ja-JP" altLang="en-US"/>
          </a:p>
        </p:txBody>
      </p:sp>
      <p:sp>
        <p:nvSpPr>
          <p:cNvPr id="7" name="スライド番号プレースホルダー 6"/>
          <p:cNvSpPr>
            <a:spLocks noGrp="1"/>
          </p:cNvSpPr>
          <p:nvPr>
            <p:ph type="sldNum" sz="quarter" idx="12"/>
          </p:nvPr>
        </p:nvSpPr>
        <p:spPr/>
        <p:txBody>
          <a:bodyPr/>
          <a:lstStyle/>
          <a:p>
            <a:fld id="{C6A74FE8-09BE-40B8-A5A8-49A319136FD0}" type="slidenum">
              <a:rPr lang="ja-JP" altLang="en-US" smtClean="0"/>
              <a:pPr/>
              <a:t>‹#›</a:t>
            </a:fld>
            <a:endParaRPr lang="en-US" altLang="ja-JP"/>
          </a:p>
        </p:txBody>
      </p:sp>
    </p:spTree>
    <p:extLst>
      <p:ext uri="{BB962C8B-B14F-4D97-AF65-F5344CB8AC3E}">
        <p14:creationId xmlns:p14="http://schemas.microsoft.com/office/powerpoint/2010/main" val="37712354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344216" y="6934200"/>
            <a:ext cx="4114800" cy="818622"/>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344216" y="885119"/>
            <a:ext cx="4114800" cy="594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344216" y="7752822"/>
            <a:ext cx="4114800" cy="116257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pPr>
              <a:defRPr/>
            </a:pPr>
            <a:fld id="{A9213D4F-C7B1-4039-B559-2243CC4A430E}" type="datetime1">
              <a:rPr lang="ja-JP" altLang="en-US" smtClean="0"/>
              <a:pPr>
                <a:defRPr/>
              </a:pPr>
              <a:t>2021/7/20</a:t>
            </a:fld>
            <a:endParaRPr lang="ja-JP" altLang="en-US" dirty="0"/>
          </a:p>
        </p:txBody>
      </p:sp>
      <p:sp>
        <p:nvSpPr>
          <p:cNvPr id="6" name="フッター プレースホルダー 5"/>
          <p:cNvSpPr>
            <a:spLocks noGrp="1"/>
          </p:cNvSpPr>
          <p:nvPr>
            <p:ph type="ftr" sz="quarter" idx="11"/>
          </p:nvPr>
        </p:nvSpPr>
        <p:spPr/>
        <p:txBody>
          <a:bodyPr/>
          <a:lstStyle/>
          <a:p>
            <a:pPr>
              <a:defRPr/>
            </a:pPr>
            <a:endParaRPr lang="ja-JP" altLang="en-US"/>
          </a:p>
        </p:txBody>
      </p:sp>
      <p:sp>
        <p:nvSpPr>
          <p:cNvPr id="7" name="スライド番号プレースホルダー 6"/>
          <p:cNvSpPr>
            <a:spLocks noGrp="1"/>
          </p:cNvSpPr>
          <p:nvPr>
            <p:ph type="sldNum" sz="quarter" idx="12"/>
          </p:nvPr>
        </p:nvSpPr>
        <p:spPr/>
        <p:txBody>
          <a:bodyPr/>
          <a:lstStyle/>
          <a:p>
            <a:fld id="{DA76E336-0966-4B99-BF0D-C664790E5E3E}" type="slidenum">
              <a:rPr lang="ja-JP" altLang="en-US" smtClean="0"/>
              <a:pPr/>
              <a:t>‹#›</a:t>
            </a:fld>
            <a:endParaRPr lang="en-US" altLang="ja-JP"/>
          </a:p>
        </p:txBody>
      </p:sp>
    </p:spTree>
    <p:extLst>
      <p:ext uri="{BB962C8B-B14F-4D97-AF65-F5344CB8AC3E}">
        <p14:creationId xmlns:p14="http://schemas.microsoft.com/office/powerpoint/2010/main" val="42686269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342900" y="396699"/>
            <a:ext cx="6172200" cy="1651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342900" y="2311402"/>
            <a:ext cx="6172200" cy="6537502"/>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342900" y="9181397"/>
            <a:ext cx="1600200" cy="527403"/>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17CC2B92-4535-48EA-AB90-116652953333}" type="datetime1">
              <a:rPr lang="ja-JP" altLang="en-US" smtClean="0"/>
              <a:pPr>
                <a:defRPr/>
              </a:pPr>
              <a:t>2021/7/20</a:t>
            </a:fld>
            <a:endParaRPr lang="ja-JP" altLang="en-US" dirty="0"/>
          </a:p>
        </p:txBody>
      </p:sp>
      <p:sp>
        <p:nvSpPr>
          <p:cNvPr id="5" name="フッター プレースホルダー 4"/>
          <p:cNvSpPr>
            <a:spLocks noGrp="1"/>
          </p:cNvSpPr>
          <p:nvPr>
            <p:ph type="ftr" sz="quarter" idx="3"/>
          </p:nvPr>
        </p:nvSpPr>
        <p:spPr>
          <a:xfrm>
            <a:off x="2343150" y="9181397"/>
            <a:ext cx="2171700" cy="527403"/>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ja-JP" altLang="en-US"/>
          </a:p>
        </p:txBody>
      </p:sp>
      <p:sp>
        <p:nvSpPr>
          <p:cNvPr id="6" name="スライド番号プレースホルダー 5"/>
          <p:cNvSpPr>
            <a:spLocks noGrp="1"/>
          </p:cNvSpPr>
          <p:nvPr>
            <p:ph type="sldNum" sz="quarter" idx="4"/>
          </p:nvPr>
        </p:nvSpPr>
        <p:spPr>
          <a:xfrm>
            <a:off x="4914900" y="9181397"/>
            <a:ext cx="1600200" cy="527403"/>
          </a:xfrm>
          <a:prstGeom prst="rect">
            <a:avLst/>
          </a:prstGeom>
        </p:spPr>
        <p:txBody>
          <a:bodyPr vert="horz" lIns="91440" tIns="45720" rIns="91440" bIns="45720" rtlCol="0" anchor="ctr"/>
          <a:lstStyle>
            <a:lvl1pPr algn="r">
              <a:defRPr sz="1200">
                <a:solidFill>
                  <a:schemeClr val="tx1">
                    <a:tint val="75000"/>
                  </a:schemeClr>
                </a:solidFill>
              </a:defRPr>
            </a:lvl1pPr>
          </a:lstStyle>
          <a:p>
            <a:fld id="{D3C2673A-1A4B-43D5-A1C7-C50F656BDCCC}" type="slidenum">
              <a:rPr lang="ja-JP" altLang="en-US" smtClean="0"/>
              <a:pPr/>
              <a:t>‹#›</a:t>
            </a:fld>
            <a:endParaRPr lang="en-US" altLang="ja-JP"/>
          </a:p>
        </p:txBody>
      </p:sp>
    </p:spTree>
    <p:extLst>
      <p:ext uri="{BB962C8B-B14F-4D97-AF65-F5344CB8AC3E}">
        <p14:creationId xmlns:p14="http://schemas.microsoft.com/office/powerpoint/2010/main" val="3288789828"/>
      </p:ext>
    </p:extLst>
  </p:cSld>
  <p:clrMap bg1="dk1" tx1="lt1" bg2="dk2"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hf sldNum="0"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jpeg"/><Relationship Id="rId3" Type="http://schemas.openxmlformats.org/officeDocument/2006/relationships/image" Target="../media/image7.png"/><Relationship Id="rId7" Type="http://schemas.openxmlformats.org/officeDocument/2006/relationships/image" Target="../media/image10.jpeg"/><Relationship Id="rId12"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0" Type="http://schemas.openxmlformats.org/officeDocument/2006/relationships/image" Target="../media/image13.jpeg"/><Relationship Id="rId4" Type="http://schemas.microsoft.com/office/2007/relationships/hdphoto" Target="../media/hdphoto1.wdp"/><Relationship Id="rId9" Type="http://schemas.openxmlformats.org/officeDocument/2006/relationships/image" Target="../media/image12.jpeg"/></Relationships>
</file>

<file path=ppt/slides/_rels/slide3.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6.jpeg"/><Relationship Id="rId3" Type="http://schemas.openxmlformats.org/officeDocument/2006/relationships/image" Target="../media/image17.png"/><Relationship Id="rId7" Type="http://schemas.openxmlformats.org/officeDocument/2006/relationships/image" Target="../media/image20.jpeg"/><Relationship Id="rId12"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9.jpeg"/><Relationship Id="rId11" Type="http://schemas.openxmlformats.org/officeDocument/2006/relationships/image" Target="../media/image24.jpeg"/><Relationship Id="rId5" Type="http://schemas.openxmlformats.org/officeDocument/2006/relationships/image" Target="../media/image18.jpeg"/><Relationship Id="rId10" Type="http://schemas.openxmlformats.org/officeDocument/2006/relationships/image" Target="../media/image23.jpeg"/><Relationship Id="rId4" Type="http://schemas.microsoft.com/office/2007/relationships/hdphoto" Target="../media/hdphoto1.wdp"/><Relationship Id="rId9" Type="http://schemas.openxmlformats.org/officeDocument/2006/relationships/image" Target="../media/image22.jpeg"/><Relationship Id="rId14" Type="http://schemas.openxmlformats.org/officeDocument/2006/relationships/image" Target="../media/image27.jpeg"/></Relationships>
</file>

<file path=ppt/slides/_rels/slide4.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png"/><Relationship Id="rId10" Type="http://schemas.openxmlformats.org/officeDocument/2006/relationships/image" Target="../media/image35.jpeg"/><Relationship Id="rId4" Type="http://schemas.openxmlformats.org/officeDocument/2006/relationships/image" Target="../media/image29.jpg"/><Relationship Id="rId9"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399152" y="1811209"/>
            <a:ext cx="6316663" cy="7992888"/>
          </a:xfrm>
          <a:prstGeom prst="rect">
            <a:avLst/>
          </a:prstGeom>
          <a:effectLst>
            <a:outerShdw blurRad="40000" dist="20000" dir="5400000" rotWithShape="0">
              <a:srgbClr val="000000">
                <a:alpha val="38000"/>
              </a:srgbClr>
            </a:outerShdw>
            <a:softEdge rad="127000"/>
          </a:effectLst>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ja-JP" altLang="en-US" dirty="0"/>
          </a:p>
        </p:txBody>
      </p:sp>
      <p:sp>
        <p:nvSpPr>
          <p:cNvPr id="35" name="フローチャート : 順次アクセス記憶 34"/>
          <p:cNvSpPr/>
          <p:nvPr/>
        </p:nvSpPr>
        <p:spPr>
          <a:xfrm>
            <a:off x="2348880" y="6341372"/>
            <a:ext cx="1991347" cy="1095416"/>
          </a:xfrm>
          <a:prstGeom prst="flowChartMagneticTape">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FF00"/>
              </a:solidFill>
            </a:endParaRPr>
          </a:p>
        </p:txBody>
      </p:sp>
      <p:sp>
        <p:nvSpPr>
          <p:cNvPr id="34" name="フローチャート : 順次アクセス記憶 33"/>
          <p:cNvSpPr/>
          <p:nvPr/>
        </p:nvSpPr>
        <p:spPr>
          <a:xfrm rot="21600000">
            <a:off x="2767302" y="4835565"/>
            <a:ext cx="2691405" cy="849929"/>
          </a:xfrm>
          <a:prstGeom prst="flowChartMagneticTape">
            <a:avLst/>
          </a:prstGeom>
          <a:solidFill>
            <a:schemeClr val="bg2">
              <a:lumMod val="20000"/>
              <a:lumOff val="80000"/>
            </a:schemeClr>
          </a:solidFill>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FF00"/>
              </a:solidFill>
            </a:endParaRPr>
          </a:p>
        </p:txBody>
      </p:sp>
      <p:sp>
        <p:nvSpPr>
          <p:cNvPr id="33" name="フローチャート : 順次アクセス記憶 32"/>
          <p:cNvSpPr/>
          <p:nvPr/>
        </p:nvSpPr>
        <p:spPr>
          <a:xfrm>
            <a:off x="771199" y="2887637"/>
            <a:ext cx="2253571" cy="884657"/>
          </a:xfrm>
          <a:prstGeom prst="flowChartMagneticTape">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FF00"/>
              </a:solidFill>
            </a:endParaRPr>
          </a:p>
        </p:txBody>
      </p:sp>
      <p:sp>
        <p:nvSpPr>
          <p:cNvPr id="2050" name="サブタイトル 4"/>
          <p:cNvSpPr txBox="1">
            <a:spLocks/>
          </p:cNvSpPr>
          <p:nvPr/>
        </p:nvSpPr>
        <p:spPr bwMode="auto">
          <a:xfrm>
            <a:off x="4340227" y="663575"/>
            <a:ext cx="1901825" cy="9810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buFont typeface="Arial" panose="020B0604020202020204" pitchFamily="34" charset="0"/>
              <a:buNone/>
            </a:pPr>
            <a:r>
              <a:rPr lang="ja-JP" altLang="en-US" sz="800" dirty="0" smtClean="0">
                <a:latin typeface="Gill Sans MT" pitchFamily="34" charset="0"/>
              </a:rPr>
              <a:t>令和</a:t>
            </a:r>
            <a:r>
              <a:rPr lang="en-US" altLang="ja-JP" sz="800" dirty="0">
                <a:latin typeface="Gill Sans MT" pitchFamily="34" charset="0"/>
              </a:rPr>
              <a:t>3</a:t>
            </a:r>
            <a:r>
              <a:rPr lang="ja-JP" altLang="en-US" sz="800" smtClean="0">
                <a:latin typeface="Gill Sans MT" pitchFamily="34" charset="0"/>
              </a:rPr>
              <a:t>年度</a:t>
            </a:r>
            <a:r>
              <a:rPr lang="ja-JP" altLang="en-US" sz="800" dirty="0">
                <a:latin typeface="Gill Sans MT" pitchFamily="34" charset="0"/>
              </a:rPr>
              <a:t>　第</a:t>
            </a:r>
            <a:r>
              <a:rPr lang="en-US" altLang="ja-JP" sz="800" dirty="0">
                <a:latin typeface="Gill Sans MT" pitchFamily="34" charset="0"/>
              </a:rPr>
              <a:t>1</a:t>
            </a:r>
            <a:r>
              <a:rPr lang="ja-JP" altLang="en-US" sz="800" dirty="0">
                <a:latin typeface="Gill Sans MT" pitchFamily="34" charset="0"/>
              </a:rPr>
              <a:t>号</a:t>
            </a:r>
            <a:endParaRPr lang="en-US" altLang="ja-JP" sz="800" dirty="0">
              <a:latin typeface="Gill Sans MT" pitchFamily="34" charset="0"/>
            </a:endParaRPr>
          </a:p>
          <a:p>
            <a:pPr eaLnBrk="1" hangingPunct="1">
              <a:buFont typeface="Arial" panose="020B0604020202020204" pitchFamily="34" charset="0"/>
              <a:buNone/>
            </a:pPr>
            <a:r>
              <a:rPr lang="ja-JP" altLang="en-US" sz="800" dirty="0">
                <a:latin typeface="Gill Sans MT" pitchFamily="34" charset="0"/>
              </a:rPr>
              <a:t>編集・発行　</a:t>
            </a:r>
            <a:endParaRPr lang="en-US" altLang="ja-JP" sz="800" dirty="0">
              <a:latin typeface="Gill Sans MT" pitchFamily="34" charset="0"/>
            </a:endParaRPr>
          </a:p>
          <a:p>
            <a:pPr eaLnBrk="1" hangingPunct="1">
              <a:buFont typeface="Arial" panose="020B0604020202020204" pitchFamily="34" charset="0"/>
              <a:buNone/>
            </a:pPr>
            <a:r>
              <a:rPr lang="ja-JP" altLang="en-US" sz="800" dirty="0">
                <a:latin typeface="Gill Sans MT" pitchFamily="34" charset="0"/>
              </a:rPr>
              <a:t>　社会福祉法人　とよた光の里</a:t>
            </a:r>
            <a:endParaRPr lang="en-US" altLang="ja-JP" sz="800" dirty="0">
              <a:latin typeface="Gill Sans MT" pitchFamily="34" charset="0"/>
            </a:endParaRPr>
          </a:p>
          <a:p>
            <a:pPr eaLnBrk="1" hangingPunct="1">
              <a:buFont typeface="Arial" panose="020B0604020202020204" pitchFamily="34" charset="0"/>
              <a:buNone/>
            </a:pPr>
            <a:r>
              <a:rPr lang="ja-JP" altLang="en-US" sz="800" dirty="0">
                <a:latin typeface="Gill Sans MT" pitchFamily="34" charset="0"/>
              </a:rPr>
              <a:t>　障害者支援施設光の家　広報委員会</a:t>
            </a:r>
            <a:endParaRPr lang="en-US" altLang="ja-JP" sz="800" dirty="0">
              <a:latin typeface="Gill Sans MT" pitchFamily="34" charset="0"/>
            </a:endParaRPr>
          </a:p>
          <a:p>
            <a:pPr eaLnBrk="1" hangingPunct="1">
              <a:buFont typeface="Arial" panose="020B0604020202020204" pitchFamily="34" charset="0"/>
              <a:buNone/>
            </a:pPr>
            <a:r>
              <a:rPr lang="ja-JP" altLang="en-US" sz="800" dirty="0">
                <a:latin typeface="Gill Sans MT" pitchFamily="34" charset="0"/>
              </a:rPr>
              <a:t>　愛知県豊田市高町東山７番地</a:t>
            </a:r>
            <a:r>
              <a:rPr lang="en-US" altLang="ja-JP" sz="800" dirty="0">
                <a:latin typeface="Gill Sans MT" pitchFamily="34" charset="0"/>
              </a:rPr>
              <a:t>44</a:t>
            </a:r>
          </a:p>
          <a:p>
            <a:pPr eaLnBrk="1" hangingPunct="1">
              <a:buFont typeface="Arial" panose="020B0604020202020204" pitchFamily="34" charset="0"/>
              <a:buNone/>
            </a:pPr>
            <a:r>
              <a:rPr lang="ja-JP" altLang="en-US" sz="800" dirty="0">
                <a:latin typeface="Gill Sans MT" pitchFamily="34" charset="0"/>
              </a:rPr>
              <a:t>　電話　</a:t>
            </a:r>
            <a:r>
              <a:rPr lang="en-US" altLang="ja-JP" sz="800" dirty="0">
                <a:latin typeface="Gill Sans MT" pitchFamily="34" charset="0"/>
              </a:rPr>
              <a:t>0565</a:t>
            </a:r>
            <a:r>
              <a:rPr lang="ja-JP" altLang="en-US" sz="800" dirty="0">
                <a:latin typeface="Gill Sans MT" pitchFamily="34" charset="0"/>
              </a:rPr>
              <a:t>－</a:t>
            </a:r>
            <a:r>
              <a:rPr lang="en-US" altLang="ja-JP" sz="800" dirty="0">
                <a:latin typeface="Gill Sans MT" pitchFamily="34" charset="0"/>
              </a:rPr>
              <a:t>46</a:t>
            </a:r>
            <a:r>
              <a:rPr lang="ja-JP" altLang="en-US" sz="800" dirty="0">
                <a:latin typeface="Gill Sans MT" pitchFamily="34" charset="0"/>
              </a:rPr>
              <a:t>－</a:t>
            </a:r>
            <a:r>
              <a:rPr lang="en-US" altLang="ja-JP" sz="800" dirty="0">
                <a:latin typeface="Gill Sans MT" pitchFamily="34" charset="0"/>
              </a:rPr>
              <a:t>0234</a:t>
            </a:r>
          </a:p>
        </p:txBody>
      </p:sp>
      <p:sp>
        <p:nvSpPr>
          <p:cNvPr id="8" name="タイトル 3"/>
          <p:cNvSpPr txBox="1">
            <a:spLocks/>
          </p:cNvSpPr>
          <p:nvPr/>
        </p:nvSpPr>
        <p:spPr>
          <a:xfrm>
            <a:off x="4905377" y="350838"/>
            <a:ext cx="1655763" cy="311151"/>
          </a:xfrm>
          <a:prstGeom prst="rect">
            <a:avLst/>
          </a:prstGeom>
        </p:spPr>
        <p:txBody>
          <a:bodyPr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fontAlgn="auto">
              <a:spcAft>
                <a:spcPts val="0"/>
              </a:spcAft>
              <a:defRPr/>
            </a:pPr>
            <a:endParaRPr lang="ja-JP" altLang="en-US" sz="900" dirty="0">
              <a:latin typeface="+mn-ea"/>
              <a:ea typeface="+mn-ea"/>
            </a:endParaRPr>
          </a:p>
        </p:txBody>
      </p:sp>
      <p:sp>
        <p:nvSpPr>
          <p:cNvPr id="2052" name="テキスト ボックス 1"/>
          <p:cNvSpPr txBox="1">
            <a:spLocks noChangeArrowheads="1"/>
          </p:cNvSpPr>
          <p:nvPr/>
        </p:nvSpPr>
        <p:spPr bwMode="auto">
          <a:xfrm>
            <a:off x="344" y="350840"/>
            <a:ext cx="323165" cy="785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900" dirty="0">
                <a:latin typeface="Gill Sans MT" pitchFamily="34" charset="0"/>
              </a:rPr>
              <a:t>毎週火曜日発行　　</a:t>
            </a:r>
            <a:r>
              <a:rPr lang="ja-JP" altLang="en-US" sz="900" dirty="0" smtClean="0">
                <a:latin typeface="Gill Sans MT" pitchFamily="34" charset="0"/>
              </a:rPr>
              <a:t>　令和三年七月六 </a:t>
            </a:r>
            <a:r>
              <a:rPr lang="ja-JP" altLang="en-US" sz="900" dirty="0">
                <a:latin typeface="Gill Sans MT" pitchFamily="34" charset="0"/>
              </a:rPr>
              <a:t>日</a:t>
            </a:r>
            <a:r>
              <a:rPr lang="ja-JP" altLang="en-US" sz="900" dirty="0" smtClean="0">
                <a:latin typeface="Gill Sans MT" pitchFamily="34" charset="0"/>
              </a:rPr>
              <a:t>（火）</a:t>
            </a:r>
            <a:r>
              <a:rPr lang="ja-JP" altLang="en-US" sz="900" dirty="0">
                <a:latin typeface="Gill Sans MT" pitchFamily="34" charset="0"/>
              </a:rPr>
              <a:t>　　</a:t>
            </a:r>
            <a:r>
              <a:rPr lang="ja-JP" altLang="en-US" sz="900" dirty="0" smtClean="0">
                <a:latin typeface="Gill Sans MT" pitchFamily="34" charset="0"/>
              </a:rPr>
              <a:t>ＡＪＵ通刊</a:t>
            </a:r>
            <a:r>
              <a:rPr lang="ja-JP" altLang="en-US" sz="900" dirty="0">
                <a:latin typeface="Gill Sans MT" pitchFamily="34" charset="0"/>
              </a:rPr>
              <a:t>　</a:t>
            </a:r>
            <a:r>
              <a:rPr lang="ja-JP" altLang="en-US" sz="900" dirty="0" smtClean="0">
                <a:latin typeface="Gill Sans MT" pitchFamily="34" charset="0"/>
              </a:rPr>
              <a:t>第一四二三九</a:t>
            </a:r>
            <a:r>
              <a:rPr lang="ja-JP" altLang="en-US" sz="900" dirty="0">
                <a:latin typeface="Gill Sans MT" pitchFamily="34" charset="0"/>
              </a:rPr>
              <a:t>　号　　　昭和五十四年八月一日　第三種郵便物承認</a:t>
            </a:r>
          </a:p>
        </p:txBody>
      </p:sp>
      <p:sp>
        <p:nvSpPr>
          <p:cNvPr id="7" name="テキスト ボックス 6"/>
          <p:cNvSpPr txBox="1"/>
          <p:nvPr/>
        </p:nvSpPr>
        <p:spPr>
          <a:xfrm>
            <a:off x="6114503" y="1829106"/>
            <a:ext cx="346249" cy="3591946"/>
          </a:xfrm>
          <a:prstGeom prst="rect">
            <a:avLst/>
          </a:prstGeom>
          <a:noFill/>
        </p:spPr>
        <p:txBody>
          <a:bodyPr vert="eaVert" numCol="2" spcCol="108000">
            <a:spAutoFit/>
          </a:bodyPr>
          <a:lstStyle/>
          <a:p>
            <a:pPr algn="just" eaLnBrk="1" hangingPunct="1">
              <a:defRPr/>
            </a:pPr>
            <a:r>
              <a:rPr lang="ja-JP" altLang="en-US" sz="1050" dirty="0">
                <a:latin typeface="AR P丸ゴシック体M" panose="020B0600010101010101" pitchFamily="50" charset="-128"/>
                <a:ea typeface="AR P丸ゴシック体M" panose="020B0600010101010101" pitchFamily="50" charset="-128"/>
              </a:rPr>
              <a:t>　</a:t>
            </a:r>
          </a:p>
        </p:txBody>
      </p:sp>
      <p:sp>
        <p:nvSpPr>
          <p:cNvPr id="31" name="正方形/長方形 30"/>
          <p:cNvSpPr/>
          <p:nvPr/>
        </p:nvSpPr>
        <p:spPr>
          <a:xfrm>
            <a:off x="2090828" y="5685495"/>
            <a:ext cx="2760662" cy="441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400" dirty="0">
              <a:solidFill>
                <a:schemeClr val="bg1"/>
              </a:solidFill>
              <a:latin typeface="HGS創英角ﾎﾟｯﾌﾟ体" panose="040B0A00000000000000" pitchFamily="50" charset="-128"/>
              <a:ea typeface="HGS創英角ﾎﾟｯﾌﾟ体" panose="040B0A00000000000000" pitchFamily="50" charset="-128"/>
            </a:endParaRPr>
          </a:p>
        </p:txBody>
      </p:sp>
      <p:sp>
        <p:nvSpPr>
          <p:cNvPr id="2055" name="タイトル 3"/>
          <p:cNvSpPr>
            <a:spLocks noGrp="1"/>
          </p:cNvSpPr>
          <p:nvPr>
            <p:ph type="ctrTitle"/>
          </p:nvPr>
        </p:nvSpPr>
        <p:spPr>
          <a:xfrm>
            <a:off x="304800" y="333377"/>
            <a:ext cx="6191250" cy="390524"/>
          </a:xfrm>
        </p:spPr>
        <p:txBody>
          <a:bodyPr/>
          <a:lstStyle/>
          <a:p>
            <a:pPr eaLnBrk="1" hangingPunct="1"/>
            <a:r>
              <a:rPr lang="ja-JP" altLang="en-US" sz="800" dirty="0" smtClean="0"/>
              <a:t>第三種郵便物承認　　　　　　　　　　　　　　　　　　　　　　　　　　　　　　　令和</a:t>
            </a:r>
            <a:r>
              <a:rPr lang="en-US" altLang="ja-JP" sz="800" dirty="0"/>
              <a:t>3</a:t>
            </a:r>
            <a:r>
              <a:rPr lang="ja-JP" altLang="en-US" sz="800" dirty="0" smtClean="0">
                <a:latin typeface="HG明朝E" panose="02020909000000000000" pitchFamily="17" charset="-128"/>
              </a:rPr>
              <a:t>年</a:t>
            </a:r>
            <a:r>
              <a:rPr lang="en-US" altLang="ja-JP" sz="800" dirty="0" smtClean="0">
                <a:latin typeface="HG明朝E" panose="02020909000000000000" pitchFamily="17" charset="-128"/>
              </a:rPr>
              <a:t>7</a:t>
            </a:r>
            <a:r>
              <a:rPr lang="ja-JP" altLang="en-US" sz="800" dirty="0" smtClean="0">
                <a:latin typeface="HG明朝E" panose="02020909000000000000" pitchFamily="17" charset="-128"/>
              </a:rPr>
              <a:t>月</a:t>
            </a:r>
            <a:r>
              <a:rPr lang="en-US" altLang="ja-JP" sz="800" dirty="0" smtClean="0">
                <a:latin typeface="HG明朝E" panose="02020909000000000000" pitchFamily="17" charset="-128"/>
              </a:rPr>
              <a:t>6</a:t>
            </a:r>
            <a:r>
              <a:rPr lang="ja-JP" altLang="en-US" sz="800" dirty="0" smtClean="0">
                <a:latin typeface="HG明朝E" panose="02020909000000000000" pitchFamily="17" charset="-128"/>
              </a:rPr>
              <a:t>日発行</a:t>
            </a:r>
            <a:r>
              <a:rPr lang="ja-JP" altLang="en-US" sz="800" dirty="0" smtClean="0"/>
              <a:t/>
            </a:r>
            <a:br>
              <a:rPr lang="ja-JP" altLang="en-US" sz="800" dirty="0" smtClean="0"/>
            </a:br>
            <a:r>
              <a:rPr lang="ja-JP" altLang="en-US" sz="800" dirty="0" smtClean="0"/>
              <a:t>　　　　　　　　　　　　　　　　　　　　　　　　　　　　　</a:t>
            </a:r>
          </a:p>
        </p:txBody>
      </p:sp>
      <p:sp>
        <p:nvSpPr>
          <p:cNvPr id="37" name="サブタイトル 4"/>
          <p:cNvSpPr>
            <a:spLocks noGrp="1"/>
          </p:cNvSpPr>
          <p:nvPr>
            <p:ph type="subTitle" idx="1"/>
          </p:nvPr>
        </p:nvSpPr>
        <p:spPr>
          <a:xfrm>
            <a:off x="600498" y="623376"/>
            <a:ext cx="4464496" cy="1053027"/>
          </a:xfrm>
          <a:extLst/>
        </p:spPr>
        <p:txBody>
          <a:bodyPr rtlCol="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l" eaLnBrk="1" fontAlgn="auto" hangingPunct="1">
              <a:spcAft>
                <a:spcPts val="0"/>
              </a:spcAft>
              <a:defRPr/>
            </a:pPr>
            <a:r>
              <a:rPr lang="en-US" altLang="ja-JP"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AJU</a:t>
            </a:r>
          </a:p>
          <a:p>
            <a:pPr algn="l" eaLnBrk="1" fontAlgn="auto" hangingPunct="1">
              <a:spcAft>
                <a:spcPts val="0"/>
              </a:spcAft>
              <a:defRPr/>
            </a:pPr>
            <a:endParaRPr lang="ja-JP" altLang="en-US" sz="65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8" name="サブタイトル 4"/>
          <p:cNvSpPr txBox="1">
            <a:spLocks/>
          </p:cNvSpPr>
          <p:nvPr/>
        </p:nvSpPr>
        <p:spPr>
          <a:xfrm>
            <a:off x="1243042" y="242387"/>
            <a:ext cx="3876625" cy="1215468"/>
          </a:xfrm>
          <a:prstGeom prst="rect">
            <a:avLst/>
          </a:prstGeom>
        </p:spPr>
        <p:txBody>
          <a:bodyPr>
            <a:normAutofit fontScale="25000" lnSpcReduction="2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20000"/>
              </a:spcBef>
              <a:buFont typeface="Arial"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9pPr>
          </a:lstStyle>
          <a:p>
            <a:pPr algn="l" fontAlgn="auto">
              <a:spcAft>
                <a:spcPts val="0"/>
              </a:spcAft>
              <a:defRPr/>
            </a:pPr>
            <a:endParaRPr lang="en-US" altLang="ja-JP"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gn="l" fontAlgn="auto">
              <a:spcAft>
                <a:spcPts val="0"/>
              </a:spcAft>
              <a:defRPr/>
            </a:pPr>
            <a:r>
              <a:rPr lang="ja-JP" altLang="en-US" sz="65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ja-JP" altLang="en-US" sz="28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あゆみ</a:t>
            </a:r>
            <a:endParaRPr lang="ja-JP" altLang="en-US" sz="28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058" name="テキスト ボックス 3"/>
          <p:cNvSpPr txBox="1">
            <a:spLocks noChangeArrowheads="1"/>
          </p:cNvSpPr>
          <p:nvPr/>
        </p:nvSpPr>
        <p:spPr bwMode="auto">
          <a:xfrm>
            <a:off x="527052" y="7713662"/>
            <a:ext cx="4540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endParaRPr lang="ja-JP" altLang="en-US" sz="1800" dirty="0">
              <a:latin typeface="Arial" panose="020B0604020202020204" pitchFamily="34" charset="0"/>
            </a:endParaRPr>
          </a:p>
        </p:txBody>
      </p:sp>
      <p:sp>
        <p:nvSpPr>
          <p:cNvPr id="3" name="テキスト ボックス 2"/>
          <p:cNvSpPr txBox="1"/>
          <p:nvPr/>
        </p:nvSpPr>
        <p:spPr>
          <a:xfrm>
            <a:off x="637453" y="1990901"/>
            <a:ext cx="5840062" cy="514738"/>
          </a:xfrm>
          <a:prstGeom prst="rect">
            <a:avLst/>
          </a:prstGeom>
          <a:noFill/>
        </p:spPr>
        <p:txBody>
          <a:bodyPr wrap="square" lIns="108000" tIns="72000" rIns="108000" bIns="72000" numCol="2" spcCol="108000" rtlCol="0">
            <a:spAutoFit/>
          </a:bodyPr>
          <a:lstStyle/>
          <a:p>
            <a:pPr algn="just">
              <a:spcAft>
                <a:spcPts val="0"/>
              </a:spcAft>
            </a:pPr>
            <a:r>
              <a:rPr lang="ja-JP" altLang="en-US" sz="2400" kern="100"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デリバリー</a:t>
            </a:r>
            <a:r>
              <a:rPr lang="ja-JP" altLang="en-US" sz="2400" kern="100" dirty="0" smtClean="0">
                <a:solidFill>
                  <a:schemeClr val="bg1"/>
                </a:solidFill>
                <a:latin typeface="Meiryo UI" panose="020B0604030504040204" pitchFamily="50" charset="-128"/>
                <a:ea typeface="Meiryo UI" panose="020B0604030504040204" pitchFamily="50" charset="-128"/>
                <a:cs typeface="Times New Roman" panose="02020603050405020304" pitchFamily="18" charset="0"/>
              </a:rPr>
              <a:t>食事会　</a:t>
            </a:r>
            <a:r>
              <a:rPr lang="en-US" altLang="ja-JP" sz="2400" kern="100" dirty="0" smtClean="0">
                <a:solidFill>
                  <a:schemeClr val="bg1"/>
                </a:solidFill>
                <a:latin typeface="Meiryo UI" panose="020B0604030504040204" pitchFamily="50" charset="-128"/>
                <a:ea typeface="Meiryo UI" panose="020B0604030504040204" pitchFamily="50" charset="-128"/>
                <a:cs typeface="Times New Roman" panose="02020603050405020304" pitchFamily="18" charset="0"/>
              </a:rPr>
              <a:t>4</a:t>
            </a:r>
            <a:r>
              <a:rPr lang="ja-JP" altLang="en-US" sz="2400" kern="100" dirty="0" smtClean="0">
                <a:solidFill>
                  <a:schemeClr val="bg1"/>
                </a:solidFill>
                <a:latin typeface="Meiryo UI" panose="020B0604030504040204" pitchFamily="50" charset="-128"/>
                <a:ea typeface="Meiryo UI" panose="020B0604030504040204" pitchFamily="50" charset="-128"/>
                <a:cs typeface="Times New Roman" panose="02020603050405020304" pitchFamily="18" charset="0"/>
              </a:rPr>
              <a:t>月</a:t>
            </a:r>
            <a:r>
              <a:rPr lang="en-US" altLang="ja-JP" sz="2400" kern="100" dirty="0" smtClean="0">
                <a:solidFill>
                  <a:schemeClr val="bg1"/>
                </a:solidFill>
                <a:latin typeface="Meiryo UI" panose="020B0604030504040204" pitchFamily="50" charset="-128"/>
                <a:ea typeface="Meiryo UI" panose="020B0604030504040204" pitchFamily="50" charset="-128"/>
                <a:cs typeface="Times New Roman" panose="02020603050405020304" pitchFamily="18" charset="0"/>
              </a:rPr>
              <a:t>30</a:t>
            </a:r>
            <a:r>
              <a:rPr lang="ja-JP" altLang="en-US" sz="2400" kern="100" dirty="0" smtClean="0">
                <a:solidFill>
                  <a:schemeClr val="bg1"/>
                </a:solidFill>
                <a:latin typeface="Meiryo UI" panose="020B0604030504040204" pitchFamily="50" charset="-128"/>
                <a:ea typeface="Meiryo UI" panose="020B0604030504040204" pitchFamily="50" charset="-128"/>
                <a:cs typeface="Times New Roman" panose="02020603050405020304" pitchFamily="18" charset="0"/>
              </a:rPr>
              <a:t>日</a:t>
            </a:r>
            <a:endParaRPr kumimoji="1" lang="ja-JP" altLang="en-US" sz="2400" kern="100" dirty="0" smtClean="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9457" y="4506472"/>
            <a:ext cx="2047845" cy="1768560"/>
          </a:xfrm>
          <a:prstGeom prst="rect">
            <a:avLst/>
          </a:prstGeom>
          <a:scene3d>
            <a:camera prst="orthographicFront">
              <a:rot lat="0" lon="0" rev="16200000"/>
            </a:camera>
            <a:lightRig rig="threePt" dir="t"/>
          </a:scene3d>
        </p:spPr>
      </p:pic>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43755" y="2603415"/>
            <a:ext cx="2667778" cy="2000833"/>
          </a:xfrm>
          <a:prstGeom prst="rect">
            <a:avLst/>
          </a:prstGeom>
        </p:spPr>
      </p:pic>
      <p:pic>
        <p:nvPicPr>
          <p:cNvPr id="13" name="図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6276" y="6044772"/>
            <a:ext cx="2204864" cy="1653648"/>
          </a:xfrm>
          <a:prstGeom prst="rect">
            <a:avLst/>
          </a:prstGeom>
          <a:scene3d>
            <a:camera prst="orthographicFront">
              <a:rot lat="0" lon="0" rev="16200000"/>
            </a:camera>
            <a:lightRig rig="threePt" dir="t"/>
          </a:scene3d>
        </p:spPr>
      </p:pic>
      <p:pic>
        <p:nvPicPr>
          <p:cNvPr id="14" name="図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481735" y="7479469"/>
            <a:ext cx="2123431" cy="1592573"/>
          </a:xfrm>
          <a:prstGeom prst="rect">
            <a:avLst/>
          </a:prstGeom>
        </p:spPr>
      </p:pic>
      <p:sp>
        <p:nvSpPr>
          <p:cNvPr id="19" name="テキスト ボックス 18"/>
          <p:cNvSpPr txBox="1"/>
          <p:nvPr/>
        </p:nvSpPr>
        <p:spPr>
          <a:xfrm>
            <a:off x="2683923" y="6527718"/>
            <a:ext cx="1481723" cy="738664"/>
          </a:xfrm>
          <a:prstGeom prst="rect">
            <a:avLst/>
          </a:prstGeom>
          <a:noFill/>
        </p:spPr>
        <p:txBody>
          <a:bodyPr wrap="square" rtlCol="0">
            <a:spAutoFit/>
          </a:bodyPr>
          <a:lstStyle/>
          <a:p>
            <a:r>
              <a:rPr kumimoji="1" lang="ja-JP" altLang="en-US" sz="1400" dirty="0" smtClean="0">
                <a:solidFill>
                  <a:schemeClr val="bg1"/>
                </a:solidFill>
              </a:rPr>
              <a:t>かつ丼大好き、</a:t>
            </a:r>
            <a:endParaRPr kumimoji="1" lang="en-US" altLang="ja-JP" sz="1400" dirty="0" smtClean="0">
              <a:solidFill>
                <a:schemeClr val="bg1"/>
              </a:solidFill>
            </a:endParaRPr>
          </a:p>
          <a:p>
            <a:r>
              <a:rPr lang="ja-JP" altLang="en-US" sz="1400" dirty="0" smtClean="0">
                <a:solidFill>
                  <a:schemeClr val="bg1"/>
                </a:solidFill>
              </a:rPr>
              <a:t>次は、とんかつに</a:t>
            </a:r>
            <a:endParaRPr lang="en-US" altLang="ja-JP" sz="1400" dirty="0" smtClean="0">
              <a:solidFill>
                <a:schemeClr val="bg1"/>
              </a:solidFill>
            </a:endParaRPr>
          </a:p>
          <a:p>
            <a:r>
              <a:rPr lang="ja-JP" altLang="en-US" sz="1400" dirty="0">
                <a:solidFill>
                  <a:schemeClr val="bg1"/>
                </a:solidFill>
              </a:rPr>
              <a:t>しよう</a:t>
            </a:r>
            <a:r>
              <a:rPr lang="ja-JP" altLang="en-US" sz="1400" dirty="0" smtClean="0">
                <a:solidFill>
                  <a:schemeClr val="bg1"/>
                </a:solidFill>
              </a:rPr>
              <a:t>かなあ</a:t>
            </a:r>
            <a:r>
              <a:rPr kumimoji="1" lang="ja-JP" altLang="en-US" sz="1400" i="1" dirty="0" smtClean="0">
                <a:solidFill>
                  <a:schemeClr val="bg1"/>
                </a:solidFill>
              </a:rPr>
              <a:t>。</a:t>
            </a:r>
            <a:endParaRPr kumimoji="1" lang="en-US" altLang="ja-JP" sz="1400" i="1" dirty="0" smtClean="0">
              <a:solidFill>
                <a:schemeClr val="bg1"/>
              </a:solidFill>
            </a:endParaRPr>
          </a:p>
        </p:txBody>
      </p:sp>
      <p:sp>
        <p:nvSpPr>
          <p:cNvPr id="29" name="テキスト ボックス 28"/>
          <p:cNvSpPr txBox="1"/>
          <p:nvPr/>
        </p:nvSpPr>
        <p:spPr>
          <a:xfrm>
            <a:off x="7965504" y="7362510"/>
            <a:ext cx="3048915" cy="422405"/>
          </a:xfrm>
          <a:prstGeom prst="rect">
            <a:avLst/>
          </a:prstGeom>
          <a:noFill/>
        </p:spPr>
        <p:txBody>
          <a:bodyPr wrap="square" lIns="108000" tIns="72000" rIns="108000" bIns="72000" numCol="1" spcCol="108000" rtlCol="0">
            <a:spAutoFit/>
          </a:bodyPr>
          <a:lstStyle/>
          <a:p>
            <a:pPr algn="just">
              <a:spcAft>
                <a:spcPts val="0"/>
              </a:spcAft>
            </a:pPr>
            <a:endParaRPr lang="en-US" altLang="ja-JP" kern="100" dirty="0" smtClean="0">
              <a:solidFill>
                <a:schemeClr val="bg1"/>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30" name="テキスト ボックス 29"/>
          <p:cNvSpPr txBox="1"/>
          <p:nvPr/>
        </p:nvSpPr>
        <p:spPr>
          <a:xfrm>
            <a:off x="900375" y="3034543"/>
            <a:ext cx="2208992" cy="738664"/>
          </a:xfrm>
          <a:prstGeom prst="rect">
            <a:avLst/>
          </a:prstGeom>
          <a:noFill/>
        </p:spPr>
        <p:txBody>
          <a:bodyPr wrap="square" rtlCol="0">
            <a:spAutoFit/>
          </a:bodyPr>
          <a:lstStyle/>
          <a:p>
            <a:r>
              <a:rPr lang="ja-JP" altLang="en-US" sz="1400" dirty="0" smtClean="0">
                <a:solidFill>
                  <a:schemeClr val="bg1"/>
                </a:solidFill>
              </a:rPr>
              <a:t>唐揚げ弁当まちがいない。ルンルン♪♪</a:t>
            </a:r>
            <a:endParaRPr lang="en-US" altLang="ja-JP" sz="1400" dirty="0" smtClean="0">
              <a:solidFill>
                <a:schemeClr val="bg1"/>
              </a:solidFill>
            </a:endParaRPr>
          </a:p>
          <a:p>
            <a:r>
              <a:rPr kumimoji="1" lang="ja-JP" altLang="en-US" sz="1400" dirty="0">
                <a:solidFill>
                  <a:schemeClr val="bg1"/>
                </a:solidFill>
              </a:rPr>
              <a:t>　</a:t>
            </a:r>
            <a:r>
              <a:rPr kumimoji="1" lang="ja-JP" altLang="en-US" sz="1400" dirty="0" smtClean="0">
                <a:solidFill>
                  <a:schemeClr val="bg1"/>
                </a:solidFill>
              </a:rPr>
              <a:t>　</a:t>
            </a:r>
            <a:endParaRPr kumimoji="1" lang="en-US" altLang="ja-JP" sz="1400" dirty="0" smtClean="0">
              <a:solidFill>
                <a:schemeClr val="bg1"/>
              </a:solidFill>
            </a:endParaRPr>
          </a:p>
        </p:txBody>
      </p:sp>
      <p:sp>
        <p:nvSpPr>
          <p:cNvPr id="26" name="テキスト ボックス 25"/>
          <p:cNvSpPr txBox="1"/>
          <p:nvPr/>
        </p:nvSpPr>
        <p:spPr>
          <a:xfrm>
            <a:off x="2974979" y="5038160"/>
            <a:ext cx="2936554" cy="523220"/>
          </a:xfrm>
          <a:prstGeom prst="rect">
            <a:avLst/>
          </a:prstGeom>
          <a:noFill/>
        </p:spPr>
        <p:txBody>
          <a:bodyPr wrap="square" rtlCol="0">
            <a:spAutoFit/>
          </a:bodyPr>
          <a:lstStyle/>
          <a:p>
            <a:r>
              <a:rPr lang="ja-JP" altLang="en-US" sz="1400" dirty="0" smtClean="0">
                <a:solidFill>
                  <a:schemeClr val="bg1"/>
                </a:solidFill>
              </a:rPr>
              <a:t>すき焼き弁当、美味しかった</a:t>
            </a:r>
            <a:r>
              <a:rPr kumimoji="1" lang="ja-JP" altLang="en-US" sz="1200" i="1" dirty="0" smtClean="0">
                <a:solidFill>
                  <a:schemeClr val="bg1"/>
                </a:solidFill>
              </a:rPr>
              <a:t>。</a:t>
            </a:r>
            <a:endParaRPr kumimoji="1" lang="en-US" altLang="ja-JP" sz="1200" i="1" dirty="0" smtClean="0">
              <a:solidFill>
                <a:schemeClr val="bg1"/>
              </a:solidFill>
            </a:endParaRPr>
          </a:p>
          <a:p>
            <a:r>
              <a:rPr lang="ja-JP" altLang="en-US" sz="1400" dirty="0" smtClean="0">
                <a:solidFill>
                  <a:schemeClr val="bg1"/>
                </a:solidFill>
              </a:rPr>
              <a:t>もっと肉たくさん食べたい。</a:t>
            </a:r>
            <a:endParaRPr lang="en-US" altLang="ja-JP" sz="1400" dirty="0">
              <a:solidFill>
                <a:schemeClr val="bg1"/>
              </a:solidFill>
            </a:endParaRPr>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31121" y="7784915"/>
            <a:ext cx="2322512" cy="1348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テキスト ボックス 27"/>
          <p:cNvSpPr txBox="1"/>
          <p:nvPr/>
        </p:nvSpPr>
        <p:spPr>
          <a:xfrm>
            <a:off x="2668886" y="8106869"/>
            <a:ext cx="2084747" cy="492443"/>
          </a:xfrm>
          <a:prstGeom prst="rect">
            <a:avLst/>
          </a:prstGeom>
          <a:noFill/>
        </p:spPr>
        <p:txBody>
          <a:bodyPr wrap="square" rtlCol="0">
            <a:spAutoFit/>
          </a:bodyPr>
          <a:lstStyle/>
          <a:p>
            <a:endParaRPr kumimoji="1" lang="en-US" altLang="ja-JP" sz="1400" i="1" dirty="0" smtClean="0">
              <a:solidFill>
                <a:schemeClr val="bg1"/>
              </a:solidFill>
            </a:endParaRPr>
          </a:p>
          <a:p>
            <a:endParaRPr kumimoji="1" lang="en-US" altLang="ja-JP" sz="1200" i="1" dirty="0" smtClean="0">
              <a:solidFill>
                <a:schemeClr val="bg1"/>
              </a:solidFill>
            </a:endParaRPr>
          </a:p>
        </p:txBody>
      </p:sp>
      <p:pic>
        <p:nvPicPr>
          <p:cNvPr id="5" name="Picture 2" descr="C:\Users\kaigoman350\AppData\Local\Microsoft\Windows\INetCache\IE\R9SSZ74O\publicdomainq-0011432afb[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05377" y="8424226"/>
            <a:ext cx="1369868" cy="913245"/>
          </a:xfrm>
          <a:prstGeom prst="rect">
            <a:avLst/>
          </a:prstGeom>
          <a:noFill/>
          <a:extLst>
            <a:ext uri="{909E8E84-426E-40DD-AFC4-6F175D3DCCD1}">
              <a14:hiddenFill xmlns:a14="http://schemas.microsoft.com/office/drawing/2010/main">
                <a:solidFill>
                  <a:srgbClr val="FFFFFF"/>
                </a:solidFill>
              </a14:hiddenFill>
            </a:ext>
          </a:extLst>
        </p:spPr>
      </p:pic>
      <p:sp>
        <p:nvSpPr>
          <p:cNvPr id="27" name="テキスト ボックス 26"/>
          <p:cNvSpPr txBox="1"/>
          <p:nvPr/>
        </p:nvSpPr>
        <p:spPr>
          <a:xfrm>
            <a:off x="2698960" y="8122110"/>
            <a:ext cx="2233547" cy="954107"/>
          </a:xfrm>
          <a:prstGeom prst="rect">
            <a:avLst/>
          </a:prstGeom>
          <a:noFill/>
        </p:spPr>
        <p:txBody>
          <a:bodyPr wrap="square" rtlCol="0">
            <a:spAutoFit/>
          </a:bodyPr>
          <a:lstStyle/>
          <a:p>
            <a:r>
              <a:rPr lang="ja-JP" altLang="en-US" sz="1400" dirty="0">
                <a:solidFill>
                  <a:schemeClr val="bg1"/>
                </a:solidFill>
              </a:rPr>
              <a:t>エビフライと</a:t>
            </a:r>
            <a:r>
              <a:rPr lang="ja-JP" altLang="en-US" sz="1400" dirty="0" smtClean="0">
                <a:solidFill>
                  <a:schemeClr val="bg1"/>
                </a:solidFill>
              </a:rPr>
              <a:t>ハンバーグ　</a:t>
            </a:r>
            <a:endParaRPr lang="en-US" altLang="ja-JP" sz="1400" dirty="0" smtClean="0">
              <a:solidFill>
                <a:schemeClr val="bg1"/>
              </a:solidFill>
            </a:endParaRPr>
          </a:p>
          <a:p>
            <a:r>
              <a:rPr kumimoji="1" lang="ja-JP" altLang="en-US" sz="1400" dirty="0" smtClean="0">
                <a:solidFill>
                  <a:schemeClr val="bg1"/>
                </a:solidFill>
              </a:rPr>
              <a:t>美味しかった</a:t>
            </a:r>
            <a:r>
              <a:rPr lang="ja-JP" altLang="en-US" sz="1400" dirty="0">
                <a:solidFill>
                  <a:schemeClr val="bg1"/>
                </a:solidFill>
              </a:rPr>
              <a:t>、</a:t>
            </a:r>
            <a:r>
              <a:rPr kumimoji="1" lang="ja-JP" altLang="en-US" sz="1400" dirty="0" smtClean="0">
                <a:solidFill>
                  <a:schemeClr val="bg1"/>
                </a:solidFill>
              </a:rPr>
              <a:t>次は何に</a:t>
            </a:r>
            <a:endParaRPr kumimoji="1" lang="en-US" altLang="ja-JP" sz="1400" dirty="0" smtClean="0">
              <a:solidFill>
                <a:schemeClr val="bg1"/>
              </a:solidFill>
            </a:endParaRPr>
          </a:p>
          <a:p>
            <a:r>
              <a:rPr lang="ja-JP" altLang="en-US" sz="1400" dirty="0">
                <a:solidFill>
                  <a:schemeClr val="bg1"/>
                </a:solidFill>
              </a:rPr>
              <a:t>しよう</a:t>
            </a:r>
            <a:r>
              <a:rPr lang="ja-JP" altLang="en-US" sz="1400" dirty="0" smtClean="0">
                <a:solidFill>
                  <a:schemeClr val="bg1"/>
                </a:solidFill>
              </a:rPr>
              <a:t>かなあ。</a:t>
            </a:r>
            <a:endParaRPr kumimoji="1" lang="en-US" altLang="ja-JP" sz="1400" dirty="0" smtClean="0">
              <a:solidFill>
                <a:schemeClr val="bg1"/>
              </a:solidFill>
            </a:endParaRPr>
          </a:p>
          <a:p>
            <a:endParaRPr kumimoji="1" lang="en-US" altLang="ja-JP" sz="1400" dirty="0" smtClean="0">
              <a:solidFill>
                <a:schemeClr val="bg1"/>
              </a:solidFill>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2700000" scaled="1"/>
          <a:tileRect/>
        </a:gradFill>
        <a:effectLst/>
      </p:bgPr>
    </p:bg>
    <p:spTree>
      <p:nvGrpSpPr>
        <p:cNvPr id="1" name=""/>
        <p:cNvGrpSpPr/>
        <p:nvPr/>
      </p:nvGrpSpPr>
      <p:grpSpPr>
        <a:xfrm>
          <a:off x="0" y="0"/>
          <a:ext cx="0" cy="0"/>
          <a:chOff x="0" y="0"/>
          <a:chExt cx="0" cy="0"/>
        </a:xfrm>
      </p:grpSpPr>
      <p:sp>
        <p:nvSpPr>
          <p:cNvPr id="17" name="正方形/長方形 16"/>
          <p:cNvSpPr/>
          <p:nvPr/>
        </p:nvSpPr>
        <p:spPr>
          <a:xfrm>
            <a:off x="2665415" y="3533774"/>
            <a:ext cx="2232025" cy="20510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077" name="テキスト ボックス 24"/>
          <p:cNvSpPr txBox="1">
            <a:spLocks noChangeArrowheads="1"/>
          </p:cNvSpPr>
          <p:nvPr/>
        </p:nvSpPr>
        <p:spPr bwMode="auto">
          <a:xfrm>
            <a:off x="-1108073" y="4737100"/>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endParaRPr lang="ja-JP" altLang="en-US" sz="1800">
              <a:latin typeface="Arial" panose="020B0604020202020204" pitchFamily="34" charset="0"/>
            </a:endParaRPr>
          </a:p>
        </p:txBody>
      </p:sp>
      <p:sp>
        <p:nvSpPr>
          <p:cNvPr id="3" name="角丸四角形 2"/>
          <p:cNvSpPr/>
          <p:nvPr/>
        </p:nvSpPr>
        <p:spPr>
          <a:xfrm>
            <a:off x="93665" y="8753475"/>
            <a:ext cx="6632575" cy="115252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sz="1600" b="1" dirty="0">
              <a:solidFill>
                <a:schemeClr val="tx1"/>
              </a:solidFill>
            </a:endParaRPr>
          </a:p>
          <a:p>
            <a:pPr algn="ctr">
              <a:defRPr/>
            </a:pPr>
            <a:endParaRPr lang="ja-JP" altLang="en-US" sz="1600" dirty="0"/>
          </a:p>
        </p:txBody>
      </p:sp>
      <p:pic>
        <p:nvPicPr>
          <p:cNvPr id="1026" name="Picture 2" descr="C:\Users\光の家事務所T350\AppData\Local\Microsoft\Windows\INetCache\IE\H3M68N3G\publicdomainq-0007898welkxa[1].pn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5000"/>
                    </a14:imgEffect>
                  </a14:imgLayer>
                </a14:imgProps>
              </a:ext>
              <a:ext uri="{28A0092B-C50C-407E-A947-70E740481C1C}">
                <a14:useLocalDpi xmlns:a14="http://schemas.microsoft.com/office/drawing/2010/main" val="0"/>
              </a:ext>
            </a:extLst>
          </a:blip>
          <a:srcRect/>
          <a:stretch>
            <a:fillRect/>
          </a:stretch>
        </p:blipFill>
        <p:spPr bwMode="auto">
          <a:xfrm>
            <a:off x="2665415" y="2912975"/>
            <a:ext cx="8390203" cy="7057319"/>
          </a:xfrm>
          <a:prstGeom prst="foldedCorner">
            <a:avLst/>
          </a:prstGeom>
          <a:noFill/>
          <a:extLst>
            <a:ext uri="{909E8E84-426E-40DD-AFC4-6F175D3DCCD1}">
              <a14:hiddenFill xmlns:a14="http://schemas.microsoft.com/office/drawing/2010/main">
                <a:solidFill>
                  <a:srgbClr val="FFFFFF"/>
                </a:solidFill>
              </a14:hiddenFill>
            </a:ext>
          </a:extLst>
        </p:spPr>
      </p:pic>
      <p:sp>
        <p:nvSpPr>
          <p:cNvPr id="11" name="下リボン 10"/>
          <p:cNvSpPr/>
          <p:nvPr/>
        </p:nvSpPr>
        <p:spPr>
          <a:xfrm>
            <a:off x="611593" y="196081"/>
            <a:ext cx="5474502" cy="844792"/>
          </a:xfrm>
          <a:prstGeom prst="ribbon">
            <a:avLst/>
          </a:prstGeom>
          <a:solidFill>
            <a:schemeClr val="tx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23" name="テキスト ボックス 22"/>
          <p:cNvSpPr txBox="1"/>
          <p:nvPr/>
        </p:nvSpPr>
        <p:spPr>
          <a:xfrm>
            <a:off x="1674832" y="436289"/>
            <a:ext cx="7684139" cy="607071"/>
          </a:xfrm>
          <a:prstGeom prst="rect">
            <a:avLst/>
          </a:prstGeom>
          <a:noFill/>
        </p:spPr>
        <p:txBody>
          <a:bodyPr wrap="square" lIns="108000" tIns="72000" rIns="108000" bIns="72000" numCol="2" spcCol="108000" rtlCol="0" anchor="ctr">
            <a:spAutoFit/>
          </a:bodyPr>
          <a:lstStyle/>
          <a:p>
            <a:pPr algn="just">
              <a:spcAft>
                <a:spcPts val="0"/>
              </a:spcAft>
            </a:pPr>
            <a:r>
              <a:rPr lang="ja-JP" altLang="en-US" sz="3000" b="1" kern="100" dirty="0" smtClean="0">
                <a:solidFill>
                  <a:srgbClr val="FF0000"/>
                </a:solidFill>
                <a:latin typeface="Meiryo UI" panose="020B0604030504040204" pitchFamily="50" charset="-128"/>
                <a:ea typeface="Meiryo UI" panose="020B0604030504040204" pitchFamily="50" charset="-128"/>
                <a:cs typeface="Times New Roman" panose="02020603050405020304" pitchFamily="18" charset="0"/>
              </a:rPr>
              <a:t>  </a:t>
            </a:r>
            <a:r>
              <a:rPr lang="ja-JP" altLang="en-US" sz="3000" b="1" kern="100" dirty="0" smtClean="0">
                <a:solidFill>
                  <a:srgbClr val="FF00FF"/>
                </a:solidFill>
                <a:latin typeface="Meiryo UI" panose="020B0604030504040204" pitchFamily="50" charset="-128"/>
                <a:ea typeface="Meiryo UI" panose="020B0604030504040204" pitchFamily="50" charset="-128"/>
                <a:cs typeface="Times New Roman" panose="02020603050405020304" pitchFamily="18" charset="0"/>
              </a:rPr>
              <a:t>花見会</a:t>
            </a:r>
            <a:r>
              <a:rPr lang="en-US" altLang="ja-JP" sz="3000" b="1" kern="100" dirty="0" smtClean="0">
                <a:solidFill>
                  <a:srgbClr val="FF00FF"/>
                </a:solidFill>
                <a:latin typeface="Meiryo UI" panose="020B0604030504040204" pitchFamily="50" charset="-128"/>
                <a:ea typeface="Meiryo UI" panose="020B0604030504040204" pitchFamily="50" charset="-128"/>
                <a:cs typeface="Times New Roman" panose="02020603050405020304" pitchFamily="18" charset="0"/>
              </a:rPr>
              <a:t>4</a:t>
            </a:r>
            <a:r>
              <a:rPr lang="ja-JP" altLang="en-US" sz="3000" b="1" kern="100" dirty="0" smtClean="0">
                <a:solidFill>
                  <a:srgbClr val="FF00FF"/>
                </a:solidFill>
                <a:latin typeface="Meiryo UI" panose="020B0604030504040204" pitchFamily="50" charset="-128"/>
                <a:ea typeface="Meiryo UI" panose="020B0604030504040204" pitchFamily="50" charset="-128"/>
                <a:cs typeface="Times New Roman" panose="02020603050405020304" pitchFamily="18" charset="0"/>
              </a:rPr>
              <a:t>月</a:t>
            </a:r>
            <a:r>
              <a:rPr lang="en-US" altLang="ja-JP" sz="3000" b="1" kern="100" dirty="0" smtClean="0">
                <a:solidFill>
                  <a:srgbClr val="FF00FF"/>
                </a:solidFill>
                <a:latin typeface="Meiryo UI" panose="020B0604030504040204" pitchFamily="50" charset="-128"/>
                <a:ea typeface="Meiryo UI" panose="020B0604030504040204" pitchFamily="50" charset="-128"/>
                <a:cs typeface="Times New Roman" panose="02020603050405020304" pitchFamily="18" charset="0"/>
              </a:rPr>
              <a:t>2</a:t>
            </a:r>
            <a:r>
              <a:rPr lang="ja-JP" altLang="en-US" sz="3000" b="1" kern="100" dirty="0">
                <a:solidFill>
                  <a:srgbClr val="FF00FF"/>
                </a:solidFill>
                <a:latin typeface="Meiryo UI" panose="020B0604030504040204" pitchFamily="50" charset="-128"/>
                <a:ea typeface="Meiryo UI" panose="020B0604030504040204" pitchFamily="50" charset="-128"/>
                <a:cs typeface="Times New Roman" panose="02020603050405020304" pitchFamily="18" charset="0"/>
              </a:rPr>
              <a:t>日</a:t>
            </a:r>
            <a:endParaRPr lang="en-US" altLang="ja-JP" sz="3000" b="1" kern="100" dirty="0" smtClean="0">
              <a:solidFill>
                <a:srgbClr val="FF00FF"/>
              </a:solidFill>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21" name="図 20"/>
          <p:cNvPicPr>
            <a:picLocks noChangeAspect="1"/>
          </p:cNvPicPr>
          <p:nvPr/>
        </p:nvPicPr>
        <p:blipFill rotWithShape="1">
          <a:blip r:embed="rId5" cstate="print">
            <a:extLst>
              <a:ext uri="{28A0092B-C50C-407E-A947-70E740481C1C}">
                <a14:useLocalDpi xmlns:a14="http://schemas.microsoft.com/office/drawing/2010/main" val="0"/>
              </a:ext>
            </a:extLst>
          </a:blip>
          <a:srcRect l="22855" t="3641" r="14297" b="13205"/>
          <a:stretch/>
        </p:blipFill>
        <p:spPr>
          <a:xfrm>
            <a:off x="2669490" y="7431773"/>
            <a:ext cx="2239629" cy="2222410"/>
          </a:xfrm>
          <a:prstGeom prst="hexagon">
            <a:avLst/>
          </a:prstGeom>
        </p:spPr>
      </p:pic>
      <p:pic>
        <p:nvPicPr>
          <p:cNvPr id="18" name="図 17"/>
          <p:cNvPicPr>
            <a:picLocks noChangeAspect="1"/>
          </p:cNvPicPr>
          <p:nvPr/>
        </p:nvPicPr>
        <p:blipFill rotWithShape="1">
          <a:blip r:embed="rId6" cstate="print">
            <a:extLst>
              <a:ext uri="{28A0092B-C50C-407E-A947-70E740481C1C}">
                <a14:useLocalDpi xmlns:a14="http://schemas.microsoft.com/office/drawing/2010/main" val="0"/>
              </a:ext>
            </a:extLst>
          </a:blip>
          <a:srcRect l="22735" t="30707" r="40260" b="20580"/>
          <a:stretch/>
        </p:blipFill>
        <p:spPr>
          <a:xfrm rot="20669107">
            <a:off x="259920" y="7387969"/>
            <a:ext cx="2280477" cy="2254099"/>
          </a:xfrm>
          <a:prstGeom prst="cloud">
            <a:avLst/>
          </a:prstGeom>
          <a:ln>
            <a:solidFill>
              <a:schemeClr val="accent1"/>
            </a:solidFill>
          </a:ln>
        </p:spPr>
      </p:pic>
      <p:pic>
        <p:nvPicPr>
          <p:cNvPr id="19" name="図 18"/>
          <p:cNvPicPr>
            <a:picLocks noChangeAspect="1"/>
          </p:cNvPicPr>
          <p:nvPr/>
        </p:nvPicPr>
        <p:blipFill rotWithShape="1">
          <a:blip r:embed="rId7" cstate="print">
            <a:extLst>
              <a:ext uri="{28A0092B-C50C-407E-A947-70E740481C1C}">
                <a14:useLocalDpi xmlns:a14="http://schemas.microsoft.com/office/drawing/2010/main" val="0"/>
              </a:ext>
            </a:extLst>
          </a:blip>
          <a:srcRect l="17303" t="30588" r="39973" b="17861"/>
          <a:stretch/>
        </p:blipFill>
        <p:spPr>
          <a:xfrm rot="5400000">
            <a:off x="-442696" y="1051053"/>
            <a:ext cx="2704867" cy="2447725"/>
          </a:xfrm>
          <a:prstGeom prst="cloud">
            <a:avLst/>
          </a:prstGeom>
        </p:spPr>
      </p:pic>
      <p:pic>
        <p:nvPicPr>
          <p:cNvPr id="24" name="図 23"/>
          <p:cNvPicPr>
            <a:picLocks noChangeAspect="1"/>
          </p:cNvPicPr>
          <p:nvPr/>
        </p:nvPicPr>
        <p:blipFill rotWithShape="1">
          <a:blip r:embed="rId8" cstate="print">
            <a:extLst>
              <a:ext uri="{28A0092B-C50C-407E-A947-70E740481C1C}">
                <a14:useLocalDpi xmlns:a14="http://schemas.microsoft.com/office/drawing/2010/main" val="0"/>
              </a:ext>
            </a:extLst>
          </a:blip>
          <a:srcRect l="29383" t="24322" r="2512" b="8349"/>
          <a:stretch/>
        </p:blipFill>
        <p:spPr>
          <a:xfrm rot="17076712">
            <a:off x="66735" y="4021463"/>
            <a:ext cx="1830744" cy="1358998"/>
          </a:xfrm>
          <a:prstGeom prst="cloud">
            <a:avLst/>
          </a:prstGeom>
        </p:spPr>
      </p:pic>
      <p:pic>
        <p:nvPicPr>
          <p:cNvPr id="4" name="図 3"/>
          <p:cNvPicPr>
            <a:picLocks noChangeAspect="1"/>
          </p:cNvPicPr>
          <p:nvPr/>
        </p:nvPicPr>
        <p:blipFill rotWithShape="1">
          <a:blip r:embed="rId9" cstate="print">
            <a:extLst>
              <a:ext uri="{28A0092B-C50C-407E-A947-70E740481C1C}">
                <a14:useLocalDpi xmlns:a14="http://schemas.microsoft.com/office/drawing/2010/main" val="0"/>
              </a:ext>
            </a:extLst>
          </a:blip>
          <a:srcRect l="27" t="22704" r="32234" b="85"/>
          <a:stretch/>
        </p:blipFill>
        <p:spPr>
          <a:xfrm rot="17391674">
            <a:off x="2048165" y="2359990"/>
            <a:ext cx="2454784" cy="2100986"/>
          </a:xfrm>
          <a:prstGeom prst="cloud">
            <a:avLst/>
          </a:prstGeom>
        </p:spPr>
      </p:pic>
      <p:pic>
        <p:nvPicPr>
          <p:cNvPr id="2" name="図 1"/>
          <p:cNvPicPr>
            <a:picLocks noChangeAspect="1"/>
          </p:cNvPicPr>
          <p:nvPr/>
        </p:nvPicPr>
        <p:blipFill rotWithShape="1">
          <a:blip r:embed="rId10" cstate="print">
            <a:extLst>
              <a:ext uri="{28A0092B-C50C-407E-A947-70E740481C1C}">
                <a14:useLocalDpi xmlns:a14="http://schemas.microsoft.com/office/drawing/2010/main" val="0"/>
              </a:ext>
            </a:extLst>
          </a:blip>
          <a:srcRect l="43064" t="-38" r="20" b="11669"/>
          <a:stretch/>
        </p:blipFill>
        <p:spPr>
          <a:xfrm>
            <a:off x="5063002" y="7226302"/>
            <a:ext cx="2046185" cy="2382737"/>
          </a:xfrm>
          <a:prstGeom prst="cloud">
            <a:avLst/>
          </a:prstGeom>
        </p:spPr>
      </p:pic>
      <p:pic>
        <p:nvPicPr>
          <p:cNvPr id="5" name="図 4"/>
          <p:cNvPicPr>
            <a:picLocks noChangeAspect="1"/>
          </p:cNvPicPr>
          <p:nvPr/>
        </p:nvPicPr>
        <p:blipFill rotWithShape="1">
          <a:blip r:embed="rId11" cstate="print">
            <a:extLst>
              <a:ext uri="{28A0092B-C50C-407E-A947-70E740481C1C}">
                <a14:useLocalDpi xmlns:a14="http://schemas.microsoft.com/office/drawing/2010/main" val="0"/>
              </a:ext>
            </a:extLst>
          </a:blip>
          <a:srcRect l="23452" t="5273" r="30679" b="34242"/>
          <a:stretch/>
        </p:blipFill>
        <p:spPr>
          <a:xfrm>
            <a:off x="4168550" y="1197580"/>
            <a:ext cx="2696705" cy="2667003"/>
          </a:xfrm>
          <a:prstGeom prst="cloud">
            <a:avLst/>
          </a:prstGeom>
        </p:spPr>
      </p:pic>
      <p:pic>
        <p:nvPicPr>
          <p:cNvPr id="8" name="図 7"/>
          <p:cNvPicPr>
            <a:picLocks noChangeAspect="1"/>
          </p:cNvPicPr>
          <p:nvPr/>
        </p:nvPicPr>
        <p:blipFill rotWithShape="1">
          <a:blip r:embed="rId12" cstate="print">
            <a:extLst>
              <a:ext uri="{28A0092B-C50C-407E-A947-70E740481C1C}">
                <a14:useLocalDpi xmlns:a14="http://schemas.microsoft.com/office/drawing/2010/main" val="0"/>
              </a:ext>
            </a:extLst>
          </a:blip>
          <a:srcRect l="10183" t="-64" r="29851" b="19805"/>
          <a:stretch/>
        </p:blipFill>
        <p:spPr>
          <a:xfrm>
            <a:off x="3649622" y="3917161"/>
            <a:ext cx="3177153" cy="3192947"/>
          </a:xfrm>
          <a:prstGeom prst="cloud">
            <a:avLst/>
          </a:prstGeom>
        </p:spPr>
      </p:pic>
      <p:pic>
        <p:nvPicPr>
          <p:cNvPr id="9" name="図 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98135" y="5210652"/>
            <a:ext cx="2546615" cy="1912180"/>
          </a:xfrm>
          <a:prstGeom prst="ellipse">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rot="20586383">
            <a:off x="549277" y="4016376"/>
            <a:ext cx="1439863" cy="3603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solidFill>
                <a:schemeClr val="tx1"/>
              </a:solidFill>
            </a:endParaRPr>
          </a:p>
        </p:txBody>
      </p:sp>
      <p:sp>
        <p:nvSpPr>
          <p:cNvPr id="16" name="正方形/長方形 15"/>
          <p:cNvSpPr/>
          <p:nvPr/>
        </p:nvSpPr>
        <p:spPr>
          <a:xfrm>
            <a:off x="1916115" y="1601788"/>
            <a:ext cx="2995612" cy="1911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00" b="1" dirty="0">
              <a:solidFill>
                <a:schemeClr val="tx1"/>
              </a:solidFill>
            </a:endParaRPr>
          </a:p>
        </p:txBody>
      </p:sp>
      <p:sp>
        <p:nvSpPr>
          <p:cNvPr id="8" name="テキスト ボックス 7"/>
          <p:cNvSpPr txBox="1"/>
          <p:nvPr/>
        </p:nvSpPr>
        <p:spPr>
          <a:xfrm>
            <a:off x="2132856" y="1953532"/>
            <a:ext cx="218174" cy="337767"/>
          </a:xfrm>
          <a:prstGeom prst="rect">
            <a:avLst/>
          </a:prstGeom>
          <a:noFill/>
        </p:spPr>
        <p:txBody>
          <a:bodyPr wrap="none" lIns="108000" tIns="72000" rIns="108000" bIns="72000" numCol="2" spcCol="108000" rtlCol="0">
            <a:spAutoFit/>
          </a:bodyPr>
          <a:lstStyle/>
          <a:p>
            <a:pPr algn="just">
              <a:spcAft>
                <a:spcPts val="0"/>
              </a:spcAft>
            </a:pPr>
            <a:endParaRPr kumimoji="1" lang="ja-JP" altLang="en-US" sz="1250" kern="100" dirty="0" smtClean="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12" name="テキスト ボックス 11"/>
          <p:cNvSpPr txBox="1"/>
          <p:nvPr/>
        </p:nvSpPr>
        <p:spPr>
          <a:xfrm>
            <a:off x="3789042" y="7625014"/>
            <a:ext cx="2790821" cy="530127"/>
          </a:xfrm>
          <a:prstGeom prst="rect">
            <a:avLst/>
          </a:prstGeom>
          <a:noFill/>
        </p:spPr>
        <p:txBody>
          <a:bodyPr wrap="square" lIns="108000" tIns="72000" rIns="108000" bIns="72000" numCol="1" spcCol="108000" rtlCol="0">
            <a:spAutoFit/>
          </a:bodyPr>
          <a:lstStyle/>
          <a:p>
            <a:pPr algn="just">
              <a:spcAft>
                <a:spcPts val="0"/>
              </a:spcAft>
            </a:pPr>
            <a:endParaRPr kumimoji="1" lang="en-US" altLang="ja-JP" sz="1250" kern="100" dirty="0" smtClean="0">
              <a:effectLst/>
              <a:latin typeface="Meiryo UI" panose="020B0604030504040204" pitchFamily="50" charset="-128"/>
              <a:ea typeface="Meiryo UI" panose="020B0604030504040204" pitchFamily="50" charset="-128"/>
              <a:cs typeface="Times New Roman" panose="02020603050405020304" pitchFamily="18" charset="0"/>
            </a:endParaRPr>
          </a:p>
          <a:p>
            <a:pPr algn="just">
              <a:spcAft>
                <a:spcPts val="0"/>
              </a:spcAft>
            </a:pPr>
            <a:endParaRPr lang="en-US" altLang="ja-JP" sz="1250" kern="100" dirty="0" smtClean="0">
              <a:latin typeface="Meiryo UI" panose="020B0604030504040204" pitchFamily="50" charset="-128"/>
              <a:ea typeface="Meiryo UI" panose="020B0604030504040204" pitchFamily="50" charset="-128"/>
              <a:cs typeface="Times New Roman" panose="02020603050405020304" pitchFamily="18" charset="0"/>
            </a:endParaRPr>
          </a:p>
        </p:txBody>
      </p:sp>
      <p:sp>
        <p:nvSpPr>
          <p:cNvPr id="13" name="テキスト ボックス 12"/>
          <p:cNvSpPr txBox="1"/>
          <p:nvPr/>
        </p:nvSpPr>
        <p:spPr>
          <a:xfrm>
            <a:off x="3745196" y="3878663"/>
            <a:ext cx="2734147" cy="530127"/>
          </a:xfrm>
          <a:prstGeom prst="rect">
            <a:avLst/>
          </a:prstGeom>
          <a:noFill/>
        </p:spPr>
        <p:txBody>
          <a:bodyPr wrap="square" lIns="108000" tIns="72000" rIns="108000" bIns="72000" numCol="1" spcCol="108000" rtlCol="0">
            <a:spAutoFit/>
          </a:bodyPr>
          <a:lstStyle/>
          <a:p>
            <a:pPr algn="just">
              <a:spcAft>
                <a:spcPts val="0"/>
              </a:spcAft>
            </a:pPr>
            <a:endParaRPr lang="en-US" altLang="ja-JP" sz="1250" kern="100" dirty="0" smtClean="0">
              <a:latin typeface="Meiryo UI" panose="020B0604030504040204" pitchFamily="50" charset="-128"/>
              <a:ea typeface="Meiryo UI" panose="020B0604030504040204" pitchFamily="50" charset="-128"/>
              <a:cs typeface="Times New Roman" panose="02020603050405020304" pitchFamily="18" charset="0"/>
            </a:endParaRPr>
          </a:p>
          <a:p>
            <a:pPr algn="just">
              <a:spcAft>
                <a:spcPts val="0"/>
              </a:spcAft>
            </a:pPr>
            <a:endParaRPr kumimoji="1" lang="en-US" altLang="ja-JP" sz="1250" kern="100" dirty="0" smtClean="0">
              <a:effectLst/>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18" name="Picture 2" descr="C:\Users\光の家事務所T350\AppData\Local\Microsoft\Windows\INetCache\IE\H3M68N3G\publicdomainq-0007898welkxa[1].pn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7000" contrast="40000"/>
                    </a14:imgEffect>
                  </a14:imgLayer>
                </a14:imgProps>
              </a:ext>
              <a:ext uri="{28A0092B-C50C-407E-A947-70E740481C1C}">
                <a14:useLocalDpi xmlns:a14="http://schemas.microsoft.com/office/drawing/2010/main" val="0"/>
              </a:ext>
            </a:extLst>
          </a:blip>
          <a:srcRect/>
          <a:stretch>
            <a:fillRect/>
          </a:stretch>
        </p:blipFill>
        <p:spPr bwMode="auto">
          <a:xfrm>
            <a:off x="-4195102" y="2876487"/>
            <a:ext cx="8390203" cy="7057319"/>
          </a:xfrm>
          <a:prstGeom prst="rect">
            <a:avLst/>
          </a:prstGeom>
          <a:noFill/>
          <a:extLst>
            <a:ext uri="{909E8E84-426E-40DD-AFC4-6F175D3DCCD1}">
              <a14:hiddenFill xmlns:a14="http://schemas.microsoft.com/office/drawing/2010/main">
                <a:solidFill>
                  <a:srgbClr val="FFFFFF"/>
                </a:solidFill>
              </a14:hiddenFill>
            </a:ext>
          </a:extLst>
        </p:spPr>
      </p:pic>
      <p:pic>
        <p:nvPicPr>
          <p:cNvPr id="3" name="図 2"/>
          <p:cNvPicPr>
            <a:picLocks noChangeAspect="1"/>
          </p:cNvPicPr>
          <p:nvPr/>
        </p:nvPicPr>
        <p:blipFill rotWithShape="1">
          <a:blip r:embed="rId5" cstate="print">
            <a:extLst>
              <a:ext uri="{28A0092B-C50C-407E-A947-70E740481C1C}">
                <a14:useLocalDpi xmlns:a14="http://schemas.microsoft.com/office/drawing/2010/main" val="0"/>
              </a:ext>
            </a:extLst>
          </a:blip>
          <a:srcRect l="32632" t="22721" r="27428" b="22573"/>
          <a:stretch/>
        </p:blipFill>
        <p:spPr>
          <a:xfrm>
            <a:off x="4466527" y="195990"/>
            <a:ext cx="2245646" cy="2459821"/>
          </a:xfrm>
          <a:prstGeom prst="cloud">
            <a:avLst/>
          </a:prstGeom>
        </p:spPr>
      </p:pic>
      <p:pic>
        <p:nvPicPr>
          <p:cNvPr id="7" name="図 6"/>
          <p:cNvPicPr>
            <a:picLocks noChangeAspect="1"/>
          </p:cNvPicPr>
          <p:nvPr/>
        </p:nvPicPr>
        <p:blipFill rotWithShape="1">
          <a:blip r:embed="rId6" cstate="print">
            <a:extLst>
              <a:ext uri="{28A0092B-C50C-407E-A947-70E740481C1C}">
                <a14:useLocalDpi xmlns:a14="http://schemas.microsoft.com/office/drawing/2010/main" val="0"/>
              </a:ext>
            </a:extLst>
          </a:blip>
          <a:srcRect l="38156" t="24262" r="24560" b="34083"/>
          <a:stretch/>
        </p:blipFill>
        <p:spPr>
          <a:xfrm rot="5400000">
            <a:off x="-236806" y="453687"/>
            <a:ext cx="2526483" cy="1967994"/>
          </a:xfrm>
          <a:prstGeom prst="cloud">
            <a:avLst/>
          </a:prstGeom>
        </p:spPr>
      </p:pic>
      <p:pic>
        <p:nvPicPr>
          <p:cNvPr id="21" name="図 20"/>
          <p:cNvPicPr>
            <a:picLocks noChangeAspect="1"/>
          </p:cNvPicPr>
          <p:nvPr/>
        </p:nvPicPr>
        <p:blipFill rotWithShape="1">
          <a:blip r:embed="rId7" cstate="print">
            <a:extLst>
              <a:ext uri="{28A0092B-C50C-407E-A947-70E740481C1C}">
                <a14:useLocalDpi xmlns:a14="http://schemas.microsoft.com/office/drawing/2010/main" val="0"/>
              </a:ext>
            </a:extLst>
          </a:blip>
          <a:srcRect l="37643" t="30234" r="31944" b="33355"/>
          <a:stretch/>
        </p:blipFill>
        <p:spPr>
          <a:xfrm rot="5400000">
            <a:off x="1433156" y="2586875"/>
            <a:ext cx="1752773" cy="1793003"/>
          </a:xfrm>
          <a:prstGeom prst="cloud">
            <a:avLst/>
          </a:prstGeom>
        </p:spPr>
      </p:pic>
      <p:pic>
        <p:nvPicPr>
          <p:cNvPr id="23" name="図 22"/>
          <p:cNvPicPr>
            <a:picLocks noChangeAspect="1"/>
          </p:cNvPicPr>
          <p:nvPr/>
        </p:nvPicPr>
        <p:blipFill rotWithShape="1">
          <a:blip r:embed="rId8" cstate="print">
            <a:extLst>
              <a:ext uri="{28A0092B-C50C-407E-A947-70E740481C1C}">
                <a14:useLocalDpi xmlns:a14="http://schemas.microsoft.com/office/drawing/2010/main" val="0"/>
              </a:ext>
            </a:extLst>
          </a:blip>
          <a:srcRect l="35722" t="28449" r="37333" b="35926"/>
          <a:stretch/>
        </p:blipFill>
        <p:spPr>
          <a:xfrm>
            <a:off x="3855377" y="2707794"/>
            <a:ext cx="1847849" cy="1832363"/>
          </a:xfrm>
          <a:prstGeom prst="cloud">
            <a:avLst/>
          </a:prstGeom>
        </p:spPr>
      </p:pic>
      <p:pic>
        <p:nvPicPr>
          <p:cNvPr id="26" name="図 25"/>
          <p:cNvPicPr>
            <a:picLocks noChangeAspect="1"/>
          </p:cNvPicPr>
          <p:nvPr/>
        </p:nvPicPr>
        <p:blipFill rotWithShape="1">
          <a:blip r:embed="rId9" cstate="print">
            <a:extLst>
              <a:ext uri="{28A0092B-C50C-407E-A947-70E740481C1C}">
                <a14:useLocalDpi xmlns:a14="http://schemas.microsoft.com/office/drawing/2010/main" val="0"/>
              </a:ext>
            </a:extLst>
          </a:blip>
          <a:srcRect l="26895" t="43466" r="40819" b="15052"/>
          <a:stretch/>
        </p:blipFill>
        <p:spPr>
          <a:xfrm rot="6906704">
            <a:off x="4844478" y="6709544"/>
            <a:ext cx="2214200" cy="2133600"/>
          </a:xfrm>
          <a:prstGeom prst="cloud">
            <a:avLst/>
          </a:prstGeom>
        </p:spPr>
      </p:pic>
      <p:pic>
        <p:nvPicPr>
          <p:cNvPr id="9" name="図 8"/>
          <p:cNvPicPr>
            <a:picLocks noChangeAspect="1"/>
          </p:cNvPicPr>
          <p:nvPr/>
        </p:nvPicPr>
        <p:blipFill rotWithShape="1">
          <a:blip r:embed="rId10" cstate="print">
            <a:extLst>
              <a:ext uri="{28A0092B-C50C-407E-A947-70E740481C1C}">
                <a14:useLocalDpi xmlns:a14="http://schemas.microsoft.com/office/drawing/2010/main" val="0"/>
              </a:ext>
            </a:extLst>
          </a:blip>
          <a:srcRect l="27416" t="-22" r="13" b="6687"/>
          <a:stretch/>
        </p:blipFill>
        <p:spPr>
          <a:xfrm rot="4141325">
            <a:off x="309131" y="4468669"/>
            <a:ext cx="2690171" cy="2500958"/>
          </a:xfrm>
          <a:prstGeom prst="cloud">
            <a:avLst/>
          </a:prstGeom>
        </p:spPr>
      </p:pic>
      <p:pic>
        <p:nvPicPr>
          <p:cNvPr id="6" name="図 5"/>
          <p:cNvPicPr>
            <a:picLocks noChangeAspect="1"/>
          </p:cNvPicPr>
          <p:nvPr/>
        </p:nvPicPr>
        <p:blipFill rotWithShape="1">
          <a:blip r:embed="rId11" cstate="print">
            <a:extLst>
              <a:ext uri="{28A0092B-C50C-407E-A947-70E740481C1C}">
                <a14:useLocalDpi xmlns:a14="http://schemas.microsoft.com/office/drawing/2010/main" val="0"/>
              </a:ext>
            </a:extLst>
          </a:blip>
          <a:srcRect l="43141" t="-5114" r="3073" b="30972"/>
          <a:stretch/>
        </p:blipFill>
        <p:spPr>
          <a:xfrm>
            <a:off x="2157379" y="331385"/>
            <a:ext cx="2291970" cy="2369541"/>
          </a:xfrm>
          <a:prstGeom prst="cloud">
            <a:avLst/>
          </a:prstGeom>
        </p:spPr>
      </p:pic>
      <p:pic>
        <p:nvPicPr>
          <p:cNvPr id="10" name="図 9"/>
          <p:cNvPicPr>
            <a:picLocks noChangeAspect="1"/>
          </p:cNvPicPr>
          <p:nvPr/>
        </p:nvPicPr>
        <p:blipFill rotWithShape="1">
          <a:blip r:embed="rId12" cstate="print">
            <a:extLst>
              <a:ext uri="{28A0092B-C50C-407E-A947-70E740481C1C}">
                <a14:useLocalDpi xmlns:a14="http://schemas.microsoft.com/office/drawing/2010/main" val="0"/>
              </a:ext>
            </a:extLst>
          </a:blip>
          <a:srcRect l="29736" t="32976" r="38818" b="30301"/>
          <a:stretch/>
        </p:blipFill>
        <p:spPr>
          <a:xfrm rot="4529400">
            <a:off x="190893" y="7210705"/>
            <a:ext cx="2156628" cy="1888870"/>
          </a:xfrm>
          <a:prstGeom prst="cloud">
            <a:avLst/>
          </a:prstGeom>
        </p:spPr>
      </p:pic>
      <p:pic>
        <p:nvPicPr>
          <p:cNvPr id="11" name="図 10"/>
          <p:cNvPicPr>
            <a:picLocks noChangeAspect="1"/>
          </p:cNvPicPr>
          <p:nvPr/>
        </p:nvPicPr>
        <p:blipFill rotWithShape="1">
          <a:blip r:embed="rId13" cstate="print">
            <a:extLst>
              <a:ext uri="{28A0092B-C50C-407E-A947-70E740481C1C}">
                <a14:useLocalDpi xmlns:a14="http://schemas.microsoft.com/office/drawing/2010/main" val="0"/>
              </a:ext>
            </a:extLst>
          </a:blip>
          <a:srcRect l="38994" t="22033" r="2475" b="9409"/>
          <a:stretch/>
        </p:blipFill>
        <p:spPr>
          <a:xfrm>
            <a:off x="2529898" y="7422761"/>
            <a:ext cx="2582371" cy="2271162"/>
          </a:xfrm>
          <a:prstGeom prst="flowChartDisplay">
            <a:avLst/>
          </a:prstGeom>
        </p:spPr>
      </p:pic>
      <p:pic>
        <p:nvPicPr>
          <p:cNvPr id="17" name="図 16"/>
          <p:cNvPicPr>
            <a:picLocks noChangeAspect="1"/>
          </p:cNvPicPr>
          <p:nvPr/>
        </p:nvPicPr>
        <p:blipFill rotWithShape="1">
          <a:blip r:embed="rId14" cstate="print">
            <a:extLst>
              <a:ext uri="{28A0092B-C50C-407E-A947-70E740481C1C}">
                <a14:useLocalDpi xmlns:a14="http://schemas.microsoft.com/office/drawing/2010/main" val="0"/>
              </a:ext>
            </a:extLst>
          </a:blip>
          <a:srcRect l="35291" t="26452" r="38320" b="37014"/>
          <a:stretch/>
        </p:blipFill>
        <p:spPr>
          <a:xfrm rot="5630685">
            <a:off x="4199511" y="4637533"/>
            <a:ext cx="1969881" cy="2045366"/>
          </a:xfrm>
          <a:prstGeom prst="cloud">
            <a:avLst/>
          </a:prstGeom>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188641" y="200475"/>
            <a:ext cx="6416798" cy="5472605"/>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26" name="テキスト ボックス 11"/>
          <p:cNvSpPr txBox="1">
            <a:spLocks noChangeArrowheads="1"/>
          </p:cNvSpPr>
          <p:nvPr/>
        </p:nvSpPr>
        <p:spPr bwMode="auto">
          <a:xfrm>
            <a:off x="6607336" y="488620"/>
            <a:ext cx="323165" cy="920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900">
                <a:latin typeface="Gill Sans MT" pitchFamily="34" charset="0"/>
              </a:rPr>
              <a:t>みこころセンター　ＴＥＬ（　〇五二）</a:t>
            </a:r>
            <a:r>
              <a:rPr lang="en-US" altLang="ja-JP" sz="900">
                <a:latin typeface="Gill Sans MT" pitchFamily="34" charset="0"/>
              </a:rPr>
              <a:t>―</a:t>
            </a:r>
            <a:r>
              <a:rPr lang="ja-JP" altLang="en-US" sz="900">
                <a:latin typeface="Gill Sans MT" pitchFamily="34" charset="0"/>
              </a:rPr>
              <a:t>九五一</a:t>
            </a:r>
            <a:r>
              <a:rPr lang="en-US" altLang="ja-JP" sz="900">
                <a:latin typeface="Gill Sans MT" pitchFamily="34" charset="0"/>
              </a:rPr>
              <a:t>―</a:t>
            </a:r>
            <a:r>
              <a:rPr lang="ja-JP" altLang="en-US" sz="900">
                <a:latin typeface="Gill Sans MT" pitchFamily="34" charset="0"/>
              </a:rPr>
              <a:t>八九七五　東海身体障害者団体定期刊行物協会　名古屋市中区丸の内三</a:t>
            </a:r>
            <a:r>
              <a:rPr lang="en-US" altLang="ja-JP" sz="900">
                <a:latin typeface="Gill Sans MT" pitchFamily="34" charset="0"/>
              </a:rPr>
              <a:t>―</a:t>
            </a:r>
            <a:r>
              <a:rPr lang="ja-JP" altLang="en-US" sz="900">
                <a:latin typeface="Gill Sans MT" pitchFamily="34" charset="0"/>
              </a:rPr>
              <a:t>六</a:t>
            </a:r>
            <a:r>
              <a:rPr lang="en-US" altLang="ja-JP" sz="900">
                <a:latin typeface="Gill Sans MT" pitchFamily="34" charset="0"/>
              </a:rPr>
              <a:t>―</a:t>
            </a:r>
            <a:r>
              <a:rPr lang="ja-JP" altLang="en-US" sz="900">
                <a:latin typeface="Gill Sans MT" pitchFamily="34" charset="0"/>
              </a:rPr>
              <a:t>四十三　みこころセンター内　定価百円</a:t>
            </a:r>
          </a:p>
        </p:txBody>
      </p:sp>
      <p:sp>
        <p:nvSpPr>
          <p:cNvPr id="18" name="正方形/長方形 17"/>
          <p:cNvSpPr/>
          <p:nvPr/>
        </p:nvSpPr>
        <p:spPr>
          <a:xfrm>
            <a:off x="5027613" y="3751262"/>
            <a:ext cx="1422400" cy="1828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sz="1000" dirty="0">
              <a:solidFill>
                <a:schemeClr val="tx1"/>
              </a:solidFill>
              <a:latin typeface="HGP創英角ｺﾞｼｯｸUB" panose="020B0900000000000000" pitchFamily="50" charset="-128"/>
              <a:ea typeface="HGP創英角ｺﾞｼｯｸUB" panose="020B0900000000000000" pitchFamily="50" charset="-128"/>
            </a:endParaRPr>
          </a:p>
          <a:p>
            <a:pPr algn="ctr">
              <a:defRPr/>
            </a:pPr>
            <a:endParaRPr lang="ja-JP" altLang="en-US" sz="1200" b="1" dirty="0">
              <a:solidFill>
                <a:srgbClr val="00B050"/>
              </a:solidFill>
            </a:endParaRPr>
          </a:p>
        </p:txBody>
      </p:sp>
      <p:sp>
        <p:nvSpPr>
          <p:cNvPr id="9" name="テキスト ボックス 8"/>
          <p:cNvSpPr txBox="1"/>
          <p:nvPr/>
        </p:nvSpPr>
        <p:spPr>
          <a:xfrm>
            <a:off x="1597025" y="4160840"/>
            <a:ext cx="217488" cy="338137"/>
          </a:xfrm>
          <a:prstGeom prst="rect">
            <a:avLst/>
          </a:prstGeom>
          <a:noFill/>
        </p:spPr>
        <p:txBody>
          <a:bodyPr lIns="108000" tIns="72000" rIns="108000" bIns="72000" spcCol="108000">
            <a:normAutofit/>
          </a:bodyPr>
          <a:lstStyle/>
          <a:p>
            <a:pPr algn="just">
              <a:spcAft>
                <a:spcPts val="0"/>
              </a:spcAft>
              <a:defRPr/>
            </a:pPr>
            <a:endParaRPr lang="ja-JP" altLang="en-US" sz="125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14" name="正方形/長方形 13"/>
          <p:cNvSpPr/>
          <p:nvPr/>
        </p:nvSpPr>
        <p:spPr>
          <a:xfrm>
            <a:off x="451968" y="9057456"/>
            <a:ext cx="6060766" cy="637076"/>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4" name="図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498" y="344316"/>
            <a:ext cx="6181976" cy="5286404"/>
          </a:xfrm>
          <a:prstGeom prst="rect">
            <a:avLst/>
          </a:prstGeom>
        </p:spPr>
      </p:pic>
      <p:sp>
        <p:nvSpPr>
          <p:cNvPr id="11" name="テキスト ボックス 10"/>
          <p:cNvSpPr txBox="1"/>
          <p:nvPr/>
        </p:nvSpPr>
        <p:spPr>
          <a:xfrm>
            <a:off x="292092" y="171851"/>
            <a:ext cx="5904656" cy="576293"/>
          </a:xfrm>
          <a:prstGeom prst="rect">
            <a:avLst/>
          </a:prstGeom>
          <a:solidFill>
            <a:srgbClr val="CCFFFF"/>
          </a:solidFill>
          <a:scene3d>
            <a:camera prst="perspectiveHeroicExtremeRightFacing"/>
            <a:lightRig rig="threePt" dir="t"/>
          </a:scene3d>
        </p:spPr>
        <p:txBody>
          <a:bodyPr wrap="square" lIns="108000" tIns="72000" rIns="108000" bIns="72000" numCol="1" spcCol="108000" rtlCol="0">
            <a:spAutoFit/>
            <a:scene3d>
              <a:camera prst="isometricOffAxis1Right"/>
              <a:lightRig rig="threePt" dir="t"/>
            </a:scene3d>
          </a:bodyPr>
          <a:lstStyle/>
          <a:p>
            <a:pPr algn="just">
              <a:spcAft>
                <a:spcPts val="0"/>
              </a:spcAft>
            </a:pPr>
            <a:r>
              <a:rPr lang="ja-JP" altLang="en-US" sz="2800" b="1" kern="100" dirty="0">
                <a:ln w="18000">
                  <a:solidFill>
                    <a:schemeClr val="bg1"/>
                  </a:solidFill>
                  <a:prstDash val="solid"/>
                  <a:miter lim="800000"/>
                </a:ln>
                <a:noFill/>
                <a:effectLst>
                  <a:outerShdw blurRad="25500" dist="23000" dir="7020000" algn="tl">
                    <a:srgbClr val="000000">
                      <a:alpha val="50000"/>
                    </a:srgbClr>
                  </a:outerShdw>
                </a:effectLst>
                <a:latin typeface="Meiryo UI" panose="020B0604030504040204" pitchFamily="50" charset="-128"/>
                <a:ea typeface="Meiryo UI" panose="020B0604030504040204" pitchFamily="50" charset="-128"/>
                <a:cs typeface="Times New Roman" panose="02020603050405020304" pitchFamily="18" charset="0"/>
              </a:rPr>
              <a:t>光</a:t>
            </a:r>
            <a:r>
              <a:rPr lang="ja-JP" altLang="en-US" sz="2800" b="1" kern="100" dirty="0" smtClean="0">
                <a:ln w="18000">
                  <a:solidFill>
                    <a:schemeClr val="bg1"/>
                  </a:solidFill>
                  <a:prstDash val="solid"/>
                  <a:miter lim="800000"/>
                </a:ln>
                <a:noFill/>
                <a:effectLst>
                  <a:outerShdw blurRad="25500" dist="23000" dir="7020000" algn="tl">
                    <a:srgbClr val="000000">
                      <a:alpha val="50000"/>
                    </a:srgbClr>
                  </a:outerShdw>
                </a:effectLst>
                <a:latin typeface="Meiryo UI" panose="020B0604030504040204" pitchFamily="50" charset="-128"/>
                <a:ea typeface="Meiryo UI" panose="020B0604030504040204" pitchFamily="50" charset="-128"/>
                <a:cs typeface="Times New Roman" panose="02020603050405020304" pitchFamily="18" charset="0"/>
              </a:rPr>
              <a:t>の家</a:t>
            </a:r>
            <a:r>
              <a:rPr lang="ja-JP" altLang="en-US" sz="2800" b="1" kern="100" dirty="0">
                <a:ln w="18000">
                  <a:solidFill>
                    <a:schemeClr val="bg1"/>
                  </a:solidFill>
                  <a:prstDash val="solid"/>
                  <a:miter lim="800000"/>
                </a:ln>
                <a:noFill/>
                <a:effectLst>
                  <a:outerShdw blurRad="25500" dist="23000" dir="7020000" algn="tl">
                    <a:srgbClr val="000000">
                      <a:alpha val="50000"/>
                    </a:srgbClr>
                  </a:outerShdw>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sz="2800" b="1" kern="100" dirty="0" smtClean="0">
                <a:ln w="18000">
                  <a:solidFill>
                    <a:schemeClr val="bg1"/>
                  </a:solidFill>
                  <a:prstDash val="solid"/>
                  <a:miter lim="800000"/>
                </a:ln>
                <a:noFill/>
                <a:effectLst>
                  <a:outerShdw blurRad="25500" dist="23000" dir="7020000" algn="tl">
                    <a:srgbClr val="000000">
                      <a:alpha val="50000"/>
                    </a:srgbClr>
                  </a:outerShdw>
                </a:effectLst>
                <a:latin typeface="Meiryo UI" panose="020B0604030504040204" pitchFamily="50" charset="-128"/>
                <a:ea typeface="Meiryo UI" panose="020B0604030504040204" pitchFamily="50" charset="-128"/>
                <a:cs typeface="Times New Roman" panose="02020603050405020304" pitchFamily="18" charset="0"/>
              </a:rPr>
              <a:t>新しい仲間の紹介</a:t>
            </a:r>
            <a:endParaRPr kumimoji="1" lang="ja-JP" altLang="en-US" sz="2800" b="1" kern="100" dirty="0" smtClean="0">
              <a:ln w="18000">
                <a:solidFill>
                  <a:schemeClr val="bg1"/>
                </a:solidFill>
                <a:prstDash val="solid"/>
                <a:miter lim="800000"/>
              </a:ln>
              <a:noFill/>
              <a:effectLst>
                <a:outerShdw blurRad="25500" dist="23000" dir="7020000" algn="tl">
                  <a:srgbClr val="000000">
                    <a:alpha val="50000"/>
                  </a:srgbClr>
                </a:outerShdw>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8" name="テキスト ボックス 7"/>
          <p:cNvSpPr txBox="1"/>
          <p:nvPr/>
        </p:nvSpPr>
        <p:spPr>
          <a:xfrm>
            <a:off x="804209" y="4150570"/>
            <a:ext cx="3849211" cy="1092607"/>
          </a:xfrm>
          <a:prstGeom prst="rect">
            <a:avLst/>
          </a:prstGeom>
          <a:noFill/>
          <a:ln w="38100">
            <a:solidFill>
              <a:srgbClr val="FF00FF"/>
            </a:solidFill>
            <a:prstDash val="sysDot"/>
          </a:ln>
        </p:spPr>
        <p:txBody>
          <a:bodyPr wrap="square" rtlCol="0">
            <a:spAutoFit/>
          </a:bodyPr>
          <a:lstStyle/>
          <a:p>
            <a:r>
              <a:rPr lang="ja-JP" altLang="en-US" sz="1300" dirty="0" smtClean="0">
                <a:solidFill>
                  <a:schemeClr val="bg1"/>
                </a:solidFill>
              </a:rPr>
              <a:t>こんにちは！</a:t>
            </a:r>
            <a:r>
              <a:rPr lang="en-US" altLang="ja-JP" sz="1300" dirty="0" smtClean="0">
                <a:solidFill>
                  <a:schemeClr val="bg1"/>
                </a:solidFill>
              </a:rPr>
              <a:t>4</a:t>
            </a:r>
            <a:r>
              <a:rPr lang="ja-JP" altLang="en-US" sz="1300" dirty="0" smtClean="0">
                <a:solidFill>
                  <a:schemeClr val="bg1"/>
                </a:solidFill>
              </a:rPr>
              <a:t>月</a:t>
            </a:r>
            <a:r>
              <a:rPr lang="en-US" altLang="ja-JP" sz="1300" dirty="0" smtClean="0">
                <a:solidFill>
                  <a:schemeClr val="bg1"/>
                </a:solidFill>
              </a:rPr>
              <a:t>1</a:t>
            </a:r>
            <a:r>
              <a:rPr lang="ja-JP" altLang="en-US" sz="1300" dirty="0" smtClean="0">
                <a:solidFill>
                  <a:schemeClr val="bg1"/>
                </a:solidFill>
              </a:rPr>
              <a:t>日から法人本部の事務員として働かせて頂くことになった瀬戸口由佳里です。住まいは西中山です。趣味は宝くじが当たった場合の妄想を膨らませることです</a:t>
            </a:r>
            <a:r>
              <a:rPr lang="en-US" altLang="ja-JP" sz="1300" dirty="0" smtClean="0">
                <a:solidFill>
                  <a:schemeClr val="bg1"/>
                </a:solidFill>
              </a:rPr>
              <a:t>(</a:t>
            </a:r>
            <a:r>
              <a:rPr lang="ja-JP" altLang="en-US" sz="1300" dirty="0" smtClean="0">
                <a:solidFill>
                  <a:schemeClr val="bg1"/>
                </a:solidFill>
              </a:rPr>
              <a:t>笑</a:t>
            </a:r>
            <a:r>
              <a:rPr lang="en-US" altLang="ja-JP" sz="1300" dirty="0" smtClean="0">
                <a:solidFill>
                  <a:schemeClr val="bg1"/>
                </a:solidFill>
              </a:rPr>
              <a:t>)1</a:t>
            </a:r>
            <a:r>
              <a:rPr lang="ja-JP" altLang="en-US" sz="1300" dirty="0" smtClean="0">
                <a:solidFill>
                  <a:schemeClr val="bg1"/>
                </a:solidFill>
              </a:rPr>
              <a:t>日も早く仕事を覚えて役に立ちたいと思っています。よろしくお願いします。</a:t>
            </a:r>
            <a:endParaRPr kumimoji="1" lang="ja-JP" altLang="en-US" sz="1300" dirty="0">
              <a:solidFill>
                <a:schemeClr val="bg1"/>
              </a:solidFill>
            </a:endParaRPr>
          </a:p>
        </p:txBody>
      </p:sp>
      <p:sp>
        <p:nvSpPr>
          <p:cNvPr id="34" name="テキスト ボックス 33"/>
          <p:cNvSpPr txBox="1"/>
          <p:nvPr/>
        </p:nvSpPr>
        <p:spPr>
          <a:xfrm>
            <a:off x="889748" y="1272538"/>
            <a:ext cx="3475356" cy="1292662"/>
          </a:xfrm>
          <a:prstGeom prst="rect">
            <a:avLst/>
          </a:prstGeom>
          <a:noFill/>
          <a:ln w="38100">
            <a:solidFill>
              <a:srgbClr val="FF00FF"/>
            </a:solidFill>
            <a:prstDash val="sysDot"/>
          </a:ln>
        </p:spPr>
        <p:txBody>
          <a:bodyPr wrap="square" rtlCol="0">
            <a:spAutoFit/>
          </a:bodyPr>
          <a:lstStyle/>
          <a:p>
            <a:r>
              <a:rPr lang="ja-JP" altLang="en-US" sz="1300" dirty="0" smtClean="0">
                <a:solidFill>
                  <a:schemeClr val="bg1"/>
                </a:solidFill>
              </a:rPr>
              <a:t>　</a:t>
            </a:r>
            <a:r>
              <a:rPr lang="en-US" altLang="ja-JP" sz="1300" dirty="0" smtClean="0">
                <a:solidFill>
                  <a:schemeClr val="bg1"/>
                </a:solidFill>
              </a:rPr>
              <a:t>3</a:t>
            </a:r>
            <a:r>
              <a:rPr lang="ja-JP" altLang="en-US" sz="1300" dirty="0" smtClean="0">
                <a:solidFill>
                  <a:schemeClr val="bg1"/>
                </a:solidFill>
              </a:rPr>
              <a:t>月</a:t>
            </a:r>
            <a:r>
              <a:rPr lang="en-US" altLang="ja-JP" sz="1300" dirty="0" smtClean="0">
                <a:solidFill>
                  <a:schemeClr val="bg1"/>
                </a:solidFill>
              </a:rPr>
              <a:t>1</a:t>
            </a:r>
            <a:r>
              <a:rPr lang="ja-JP" altLang="en-US" sz="1300" dirty="0" smtClean="0">
                <a:solidFill>
                  <a:schemeClr val="bg1"/>
                </a:solidFill>
              </a:rPr>
              <a:t>日から働く</a:t>
            </a:r>
            <a:r>
              <a:rPr lang="ja-JP" altLang="en-US" sz="1300" dirty="0">
                <a:solidFill>
                  <a:schemeClr val="bg1"/>
                </a:solidFill>
              </a:rPr>
              <a:t>こと</a:t>
            </a:r>
            <a:r>
              <a:rPr lang="ja-JP" altLang="en-US" sz="1300" dirty="0" smtClean="0">
                <a:solidFill>
                  <a:schemeClr val="bg1"/>
                </a:solidFill>
              </a:rPr>
              <a:t>になりました生活支援の久保田クリスチーナ久江です。</a:t>
            </a:r>
            <a:endParaRPr lang="en-US" altLang="ja-JP" sz="1300" dirty="0" smtClean="0">
              <a:solidFill>
                <a:schemeClr val="bg1"/>
              </a:solidFill>
            </a:endParaRPr>
          </a:p>
          <a:p>
            <a:r>
              <a:rPr lang="ja-JP" altLang="en-US" sz="1300" dirty="0" smtClean="0">
                <a:solidFill>
                  <a:schemeClr val="bg1"/>
                </a:solidFill>
              </a:rPr>
              <a:t>好きな言葉は感謝、十人十色です。　皆さんと楽しく過ごしながら、一人ひとりにあった支援をできるよう日々精進して参ります。どうぞよろしくお願い致します。</a:t>
            </a:r>
            <a:endParaRPr kumimoji="1" lang="ja-JP" altLang="en-US" sz="1300" dirty="0">
              <a:solidFill>
                <a:schemeClr val="bg1"/>
              </a:solidFill>
            </a:endParaRPr>
          </a:p>
        </p:txBody>
      </p:sp>
      <p:sp>
        <p:nvSpPr>
          <p:cNvPr id="36" name="テキスト ボックス 35"/>
          <p:cNvSpPr txBox="1"/>
          <p:nvPr/>
        </p:nvSpPr>
        <p:spPr>
          <a:xfrm>
            <a:off x="2390439" y="2713677"/>
            <a:ext cx="3700384" cy="1292662"/>
          </a:xfrm>
          <a:prstGeom prst="rect">
            <a:avLst/>
          </a:prstGeom>
          <a:noFill/>
          <a:ln w="38100">
            <a:solidFill>
              <a:srgbClr val="FF00FF"/>
            </a:solidFill>
            <a:prstDash val="sysDot"/>
          </a:ln>
        </p:spPr>
        <p:txBody>
          <a:bodyPr wrap="square" rtlCol="0">
            <a:spAutoFit/>
          </a:bodyPr>
          <a:lstStyle/>
          <a:p>
            <a:r>
              <a:rPr kumimoji="1" lang="en-US" altLang="ja-JP" sz="1300" dirty="0" smtClean="0">
                <a:solidFill>
                  <a:schemeClr val="bg1"/>
                </a:solidFill>
              </a:rPr>
              <a:t>3</a:t>
            </a:r>
            <a:r>
              <a:rPr kumimoji="1" lang="ja-JP" altLang="en-US" sz="1300" dirty="0" smtClean="0">
                <a:solidFill>
                  <a:schemeClr val="bg1"/>
                </a:solidFill>
              </a:rPr>
              <a:t>月の終わりから介護職として入職しました、棈松友里恵です。</a:t>
            </a:r>
            <a:endParaRPr kumimoji="1" lang="en-US" altLang="ja-JP" sz="1300" dirty="0" smtClean="0">
              <a:solidFill>
                <a:schemeClr val="bg1"/>
              </a:solidFill>
            </a:endParaRPr>
          </a:p>
          <a:p>
            <a:r>
              <a:rPr lang="ja-JP" altLang="en-US" sz="1300" dirty="0">
                <a:solidFill>
                  <a:schemeClr val="bg1"/>
                </a:solidFill>
              </a:rPr>
              <a:t>東郷町に住んで</a:t>
            </a:r>
            <a:r>
              <a:rPr lang="ja-JP" altLang="en-US" sz="1300" dirty="0" smtClean="0">
                <a:solidFill>
                  <a:schemeClr val="bg1"/>
                </a:solidFill>
              </a:rPr>
              <a:t>います。猫が大好きです。最近は、こどもと一緒にピアノに励んでいます。みなさんに少しでも信頼される介護士になれるようこれからも頑張りたいと思います。よろしくお願いします。</a:t>
            </a:r>
            <a:endParaRPr kumimoji="1" lang="ja-JP" altLang="en-US" sz="1300" dirty="0">
              <a:solidFill>
                <a:schemeClr val="bg1"/>
              </a:solidFill>
            </a:endParaRPr>
          </a:p>
        </p:txBody>
      </p:sp>
      <p:pic>
        <p:nvPicPr>
          <p:cNvPr id="17" name="Picture 3" descr="C:\Users\光の家事務所T350\AppData\Local\Microsoft\Windows\INetCache\IE\BU1NJDRF\welcome_PNG34[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507053">
            <a:off x="4249072" y="-105948"/>
            <a:ext cx="1410738" cy="1410738"/>
          </a:xfrm>
          <a:prstGeom prst="rect">
            <a:avLst/>
          </a:prstGeom>
          <a:noFill/>
          <a:extLst>
            <a:ext uri="{909E8E84-426E-40DD-AFC4-6F175D3DCCD1}">
              <a14:hiddenFill xmlns:a14="http://schemas.microsoft.com/office/drawing/2010/main">
                <a:solidFill>
                  <a:srgbClr val="FFFFFF"/>
                </a:solidFill>
              </a14:hiddenFill>
            </a:ext>
          </a:extLst>
        </p:spPr>
      </p:pic>
      <p:pic>
        <p:nvPicPr>
          <p:cNvPr id="6" name="図 5"/>
          <p:cNvPicPr>
            <a:picLocks noChangeAspect="1"/>
          </p:cNvPicPr>
          <p:nvPr/>
        </p:nvPicPr>
        <p:blipFill rotWithShape="1">
          <a:blip r:embed="rId6" cstate="print">
            <a:extLst>
              <a:ext uri="{28A0092B-C50C-407E-A947-70E740481C1C}">
                <a14:useLocalDpi xmlns:a14="http://schemas.microsoft.com/office/drawing/2010/main" val="0"/>
              </a:ext>
            </a:extLst>
          </a:blip>
          <a:srcRect l="36726" t="17804" r="3045" b="13079"/>
          <a:stretch/>
        </p:blipFill>
        <p:spPr>
          <a:xfrm rot="21060795">
            <a:off x="757142" y="2711987"/>
            <a:ext cx="1414463" cy="1191189"/>
          </a:xfrm>
          <a:prstGeom prst="flowChartMagneticTape">
            <a:avLst/>
          </a:prstGeom>
        </p:spPr>
      </p:pic>
      <p:pic>
        <p:nvPicPr>
          <p:cNvPr id="16" name="図 15"/>
          <p:cNvPicPr>
            <a:picLocks noChangeAspect="1"/>
          </p:cNvPicPr>
          <p:nvPr/>
        </p:nvPicPr>
        <p:blipFill rotWithShape="1">
          <a:blip r:embed="rId7" cstate="print">
            <a:extLst>
              <a:ext uri="{28A0092B-C50C-407E-A947-70E740481C1C}">
                <a14:useLocalDpi xmlns:a14="http://schemas.microsoft.com/office/drawing/2010/main" val="0"/>
              </a:ext>
            </a:extLst>
          </a:blip>
          <a:srcRect l="30530" t="19978" r="23917" b="27716"/>
          <a:stretch/>
        </p:blipFill>
        <p:spPr>
          <a:xfrm>
            <a:off x="4653420" y="1272538"/>
            <a:ext cx="1437403" cy="1292661"/>
          </a:xfrm>
          <a:prstGeom prst="wedgeEllipseCallout">
            <a:avLst>
              <a:gd name="adj1" fmla="val -52039"/>
              <a:gd name="adj2" fmla="val -37657"/>
            </a:avLst>
          </a:prstGeom>
        </p:spPr>
      </p:pic>
      <p:pic>
        <p:nvPicPr>
          <p:cNvPr id="20" name="図 19"/>
          <p:cNvPicPr>
            <a:picLocks noChangeAspect="1"/>
          </p:cNvPicPr>
          <p:nvPr/>
        </p:nvPicPr>
        <p:blipFill rotWithShape="1">
          <a:blip r:embed="rId8" cstate="print">
            <a:extLst>
              <a:ext uri="{28A0092B-C50C-407E-A947-70E740481C1C}">
                <a14:useLocalDpi xmlns:a14="http://schemas.microsoft.com/office/drawing/2010/main" val="0"/>
              </a:ext>
            </a:extLst>
          </a:blip>
          <a:srcRect l="22024" t="13065" r="26137" b="22136"/>
          <a:stretch/>
        </p:blipFill>
        <p:spPr>
          <a:xfrm>
            <a:off x="4819845" y="4160840"/>
            <a:ext cx="1376903" cy="1290845"/>
          </a:xfrm>
          <a:prstGeom prst="wedgeEllipseCallout">
            <a:avLst>
              <a:gd name="adj1" fmla="val -48511"/>
              <a:gd name="adj2" fmla="val 12024"/>
            </a:avLst>
          </a:prstGeom>
        </p:spPr>
      </p:pic>
      <p:grpSp>
        <p:nvGrpSpPr>
          <p:cNvPr id="46" name="グループ化 45"/>
          <p:cNvGrpSpPr/>
          <p:nvPr/>
        </p:nvGrpSpPr>
        <p:grpSpPr>
          <a:xfrm>
            <a:off x="451968" y="7803711"/>
            <a:ext cx="2958991" cy="1170934"/>
            <a:chOff x="331747" y="7379441"/>
            <a:chExt cx="2725089" cy="1561351"/>
          </a:xfrm>
        </p:grpSpPr>
        <p:sp>
          <p:nvSpPr>
            <p:cNvPr id="47" name="正方形/長方形 46"/>
            <p:cNvSpPr/>
            <p:nvPr/>
          </p:nvSpPr>
          <p:spPr>
            <a:xfrm>
              <a:off x="331747" y="7404698"/>
              <a:ext cx="2725089" cy="1499629"/>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8" name="テキスト ボックス 10"/>
            <p:cNvSpPr txBox="1">
              <a:spLocks noChangeArrowheads="1"/>
            </p:cNvSpPr>
            <p:nvPr/>
          </p:nvSpPr>
          <p:spPr bwMode="auto">
            <a:xfrm>
              <a:off x="913699" y="7379441"/>
              <a:ext cx="1510626"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1400" b="1" dirty="0">
                  <a:solidFill>
                    <a:schemeClr val="bg1"/>
                  </a:solidFill>
                  <a:latin typeface="HGS創英角ｺﾞｼｯｸUB" panose="020B0900000000000000" pitchFamily="50" charset="-128"/>
                  <a:ea typeface="HGS創英角ｺﾞｼｯｸUB" panose="020B0900000000000000" pitchFamily="50" charset="-128"/>
                </a:rPr>
                <a:t>今後の行事予定</a:t>
              </a:r>
              <a:endParaRPr lang="en-US" altLang="ja-JP" sz="1400" b="1" dirty="0">
                <a:solidFill>
                  <a:schemeClr val="bg1"/>
                </a:solidFill>
                <a:latin typeface="HGS創英角ｺﾞｼｯｸUB" panose="020B0900000000000000" pitchFamily="50" charset="-128"/>
                <a:ea typeface="HGS創英角ｺﾞｼｯｸUB" panose="020B0900000000000000" pitchFamily="50" charset="-128"/>
              </a:endParaRPr>
            </a:p>
          </p:txBody>
        </p:sp>
        <p:sp>
          <p:nvSpPr>
            <p:cNvPr id="49" name="テキスト ボックス 48"/>
            <p:cNvSpPr txBox="1"/>
            <p:nvPr/>
          </p:nvSpPr>
          <p:spPr>
            <a:xfrm>
              <a:off x="502656" y="7710653"/>
              <a:ext cx="2503522" cy="1230139"/>
            </a:xfrm>
            <a:prstGeom prst="rect">
              <a:avLst/>
            </a:prstGeom>
            <a:noFill/>
          </p:spPr>
          <p:txBody>
            <a:bodyPr wrap="square" lIns="108000" tIns="72000" rIns="108000" bIns="72000" spcCol="108000">
              <a:spAutoFit/>
            </a:bodyPr>
            <a:lstStyle/>
            <a:p>
              <a:pPr algn="just">
                <a:spcAft>
                  <a:spcPts val="0"/>
                </a:spcAft>
                <a:defRPr/>
              </a:pPr>
              <a:r>
                <a:rPr lang="ja-JP" altLang="en-US" sz="1250" kern="100" dirty="0" smtClean="0">
                  <a:solidFill>
                    <a:schemeClr val="bg1"/>
                  </a:solidFill>
                  <a:latin typeface="Meiryo UI" panose="020B0604030504040204" pitchFamily="50" charset="-128"/>
                  <a:ea typeface="Meiryo UI" panose="020B0604030504040204" pitchFamily="50" charset="-128"/>
                  <a:cs typeface="Times New Roman" panose="02020603050405020304" pitchFamily="18" charset="0"/>
                </a:rPr>
                <a:t>感染症対応の為、今までと同じ様に行事を行う事は難しいのですが利用者様に楽しんでいただけるように</a:t>
              </a:r>
              <a:endParaRPr lang="en-US" altLang="ja-JP" sz="1250" kern="100" dirty="0" smtClean="0">
                <a:solidFill>
                  <a:schemeClr val="bg1"/>
                </a:solidFill>
                <a:latin typeface="Meiryo UI" panose="020B0604030504040204" pitchFamily="50" charset="-128"/>
                <a:ea typeface="Meiryo UI" panose="020B0604030504040204" pitchFamily="50" charset="-128"/>
                <a:cs typeface="Times New Roman" panose="02020603050405020304" pitchFamily="18" charset="0"/>
              </a:endParaRPr>
            </a:p>
            <a:p>
              <a:pPr algn="just">
                <a:spcAft>
                  <a:spcPts val="0"/>
                </a:spcAft>
                <a:defRPr/>
              </a:pPr>
              <a:r>
                <a:rPr lang="ja-JP" altLang="en-US" sz="1250" kern="100" dirty="0" smtClean="0">
                  <a:solidFill>
                    <a:schemeClr val="bg1"/>
                  </a:solidFill>
                  <a:latin typeface="Meiryo UI" panose="020B0604030504040204" pitchFamily="50" charset="-128"/>
                  <a:ea typeface="Meiryo UI" panose="020B0604030504040204" pitchFamily="50" charset="-128"/>
                  <a:cs typeface="Times New Roman" panose="02020603050405020304" pitchFamily="18" charset="0"/>
                </a:rPr>
                <a:t>工夫を</a:t>
              </a:r>
              <a:r>
                <a:rPr lang="ja-JP" altLang="en-US" sz="1300" kern="100" dirty="0" smtClean="0">
                  <a:solidFill>
                    <a:schemeClr val="bg1"/>
                  </a:solidFill>
                  <a:latin typeface="Meiryo UI" panose="020B0604030504040204" pitchFamily="50" charset="-128"/>
                  <a:ea typeface="Meiryo UI" panose="020B0604030504040204" pitchFamily="50" charset="-128"/>
                  <a:cs typeface="Times New Roman" panose="02020603050405020304" pitchFamily="18" charset="0"/>
                </a:rPr>
                <a:t>凝らして</a:t>
              </a:r>
              <a:r>
                <a:rPr lang="ja-JP" altLang="en-US" sz="1250" kern="100" dirty="0" smtClean="0">
                  <a:solidFill>
                    <a:schemeClr val="bg1"/>
                  </a:solidFill>
                  <a:latin typeface="Meiryo UI" panose="020B0604030504040204" pitchFamily="50" charset="-128"/>
                  <a:ea typeface="Meiryo UI" panose="020B0604030504040204" pitchFamily="50" charset="-128"/>
                  <a:cs typeface="Times New Roman" panose="02020603050405020304" pitchFamily="18" charset="0"/>
                </a:rPr>
                <a:t>いきたいと思います！</a:t>
              </a:r>
              <a:endParaRPr lang="ja-JP" altLang="en-US" sz="1250" kern="100" dirty="0">
                <a:solidFill>
                  <a:schemeClr val="bg1"/>
                </a:solidFill>
                <a:latin typeface="Meiryo UI" panose="020B0604030504040204" pitchFamily="50" charset="-128"/>
                <a:ea typeface="Meiryo UI" panose="020B0604030504040204" pitchFamily="50" charset="-128"/>
                <a:cs typeface="Times New Roman" panose="02020603050405020304" pitchFamily="18" charset="0"/>
              </a:endParaRPr>
            </a:p>
          </p:txBody>
        </p:sp>
      </p:grpSp>
      <p:grpSp>
        <p:nvGrpSpPr>
          <p:cNvPr id="52" name="グループ化 51"/>
          <p:cNvGrpSpPr/>
          <p:nvPr/>
        </p:nvGrpSpPr>
        <p:grpSpPr>
          <a:xfrm>
            <a:off x="3482351" y="7803711"/>
            <a:ext cx="3005064" cy="1143587"/>
            <a:chOff x="3536518" y="6194546"/>
            <a:chExt cx="2659957" cy="550302"/>
          </a:xfrm>
          <a:solidFill>
            <a:schemeClr val="tx1">
              <a:lumMod val="95000"/>
            </a:schemeClr>
          </a:solidFill>
        </p:grpSpPr>
        <p:sp>
          <p:nvSpPr>
            <p:cNvPr id="54" name="正方形/長方形 53"/>
            <p:cNvSpPr/>
            <p:nvPr/>
          </p:nvSpPr>
          <p:spPr>
            <a:xfrm>
              <a:off x="3536518" y="6194546"/>
              <a:ext cx="2659957" cy="5503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sz="1000" dirty="0" smtClean="0">
                <a:solidFill>
                  <a:schemeClr val="bg1"/>
                </a:solidFill>
              </a:endParaRPr>
            </a:p>
            <a:p>
              <a:pPr>
                <a:defRPr/>
              </a:pPr>
              <a:r>
                <a:rPr lang="ja-JP" altLang="en-US" sz="1000" dirty="0" smtClean="0">
                  <a:solidFill>
                    <a:schemeClr val="bg1"/>
                  </a:solidFill>
                </a:rPr>
                <a:t>　</a:t>
              </a:r>
              <a:r>
                <a:rPr lang="ja-JP" altLang="en-US" sz="1200" dirty="0" smtClean="0">
                  <a:solidFill>
                    <a:schemeClr val="bg1"/>
                  </a:solidFill>
                </a:rPr>
                <a:t>利用者さんの様子や行事の雰囲気を伝える意図で、写真の掲載を多くしています。写真の掲載を希望されない方はお申し出ください</a:t>
              </a:r>
              <a:r>
                <a:rPr lang="ja-JP" altLang="en-US" sz="1200" dirty="0" err="1" smtClean="0">
                  <a:solidFill>
                    <a:schemeClr val="bg1"/>
                  </a:solidFill>
                </a:rPr>
                <a:t>。</a:t>
              </a:r>
              <a:r>
                <a:rPr lang="ja-JP" altLang="en-US" sz="1200" dirty="0" err="1" smtClean="0">
                  <a:solidFill>
                    <a:schemeClr val="tx1"/>
                  </a:solidFill>
                </a:rPr>
                <a:t>。</a:t>
              </a:r>
              <a:endParaRPr lang="ja-JP" altLang="en-US" sz="1200" dirty="0">
                <a:solidFill>
                  <a:schemeClr val="tx1"/>
                </a:solidFill>
              </a:endParaRPr>
            </a:p>
          </p:txBody>
        </p:sp>
        <p:sp>
          <p:nvSpPr>
            <p:cNvPr id="55" name="正方形/長方形 54"/>
            <p:cNvSpPr/>
            <p:nvPr/>
          </p:nvSpPr>
          <p:spPr>
            <a:xfrm>
              <a:off x="3671366" y="6209910"/>
              <a:ext cx="2465907" cy="1082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400" b="1" dirty="0" smtClean="0">
                  <a:solidFill>
                    <a:schemeClr val="tx1"/>
                  </a:solidFill>
                  <a:latin typeface="HGPｺﾞｼｯｸE" panose="020B0900000000000000" pitchFamily="50" charset="-128"/>
                  <a:ea typeface="HGPｺﾞｼｯｸE" panose="020B0900000000000000" pitchFamily="50" charset="-128"/>
                </a:rPr>
                <a:t>  </a:t>
              </a:r>
              <a:r>
                <a:rPr lang="ja-JP" altLang="en-US" sz="1400" b="1" dirty="0" smtClean="0">
                  <a:solidFill>
                    <a:schemeClr val="bg1"/>
                  </a:solidFill>
                  <a:latin typeface="HGPｺﾞｼｯｸE" panose="020B0900000000000000" pitchFamily="50" charset="-128"/>
                  <a:ea typeface="HGPｺﾞｼｯｸE" panose="020B0900000000000000" pitchFamily="50" charset="-128"/>
                </a:rPr>
                <a:t>個人</a:t>
              </a:r>
              <a:r>
                <a:rPr lang="ja-JP" altLang="en-US" sz="1400" b="1" dirty="0">
                  <a:solidFill>
                    <a:schemeClr val="bg1"/>
                  </a:solidFill>
                  <a:latin typeface="HGPｺﾞｼｯｸE" panose="020B0900000000000000" pitchFamily="50" charset="-128"/>
                  <a:ea typeface="HGPｺﾞｼｯｸE" panose="020B0900000000000000" pitchFamily="50" charset="-128"/>
                </a:rPr>
                <a:t>情報の取り扱いについて</a:t>
              </a:r>
            </a:p>
          </p:txBody>
        </p:sp>
      </p:grpSp>
      <p:sp>
        <p:nvSpPr>
          <p:cNvPr id="27" name="テキスト ボックス 26"/>
          <p:cNvSpPr txBox="1"/>
          <p:nvPr/>
        </p:nvSpPr>
        <p:spPr>
          <a:xfrm>
            <a:off x="451968" y="9094368"/>
            <a:ext cx="5940471" cy="600164"/>
          </a:xfrm>
          <a:prstGeom prst="rect">
            <a:avLst/>
          </a:prstGeom>
          <a:noFill/>
          <a:ln w="38100">
            <a:noFill/>
            <a:prstDash val="sysDot"/>
          </a:ln>
        </p:spPr>
        <p:txBody>
          <a:bodyPr wrap="square" rtlCol="0">
            <a:spAutoFit/>
          </a:bodyPr>
          <a:lstStyle/>
          <a:p>
            <a:r>
              <a:rPr lang="ja-JP" altLang="en-US" sz="1100" dirty="0">
                <a:solidFill>
                  <a:schemeClr val="bg1"/>
                </a:solidFill>
              </a:rPr>
              <a:t>　</a:t>
            </a:r>
            <a:r>
              <a:rPr lang="ja-JP" altLang="en-US" sz="1100" dirty="0" smtClean="0">
                <a:solidFill>
                  <a:schemeClr val="bg1"/>
                </a:solidFill>
              </a:rPr>
              <a:t>～編集後記～　</a:t>
            </a:r>
            <a:r>
              <a:rPr lang="en-US" altLang="ja-JP" sz="1100" dirty="0" smtClean="0">
                <a:solidFill>
                  <a:schemeClr val="bg1"/>
                </a:solidFill>
              </a:rPr>
              <a:t>4</a:t>
            </a:r>
            <a:r>
              <a:rPr lang="ja-JP" altLang="en-US" sz="1100" dirty="0" smtClean="0">
                <a:solidFill>
                  <a:schemeClr val="bg1"/>
                </a:solidFill>
              </a:rPr>
              <a:t>月より新体制になり、編集部今年度は、横山、井上、神谷で活動して参ります。利用者さんの笑顔あふれる様子を配信してまいりますので次号も楽しみにして下さい。</a:t>
            </a:r>
            <a:endParaRPr lang="en-US" altLang="ja-JP" sz="1100" dirty="0" smtClean="0">
              <a:solidFill>
                <a:schemeClr val="bg1"/>
              </a:solidFill>
            </a:endParaRPr>
          </a:p>
          <a:p>
            <a:r>
              <a:rPr lang="ja-JP" altLang="en-US" sz="1100" dirty="0">
                <a:solidFill>
                  <a:schemeClr val="bg1"/>
                </a:solidFill>
              </a:rPr>
              <a:t>　</a:t>
            </a:r>
            <a:r>
              <a:rPr lang="ja-JP" altLang="en-US" sz="1100" dirty="0" smtClean="0">
                <a:solidFill>
                  <a:schemeClr val="bg1"/>
                </a:solidFill>
              </a:rPr>
              <a:t>　　　　　　　　　　　　　　　　　　　　　　　　　　　　　　　　　　　　　　　　　　　　広報委員会　　神谷美加子　　　　　　　　　　　　　　　　　　　　　　　　　　　　　　　　　　　　</a:t>
            </a:r>
            <a:endParaRPr kumimoji="1" lang="ja-JP" altLang="en-US" sz="1100" dirty="0">
              <a:solidFill>
                <a:schemeClr val="bg1"/>
              </a:solidFill>
            </a:endParaRPr>
          </a:p>
        </p:txBody>
      </p:sp>
      <p:sp>
        <p:nvSpPr>
          <p:cNvPr id="3" name="メモ 2"/>
          <p:cNvSpPr/>
          <p:nvPr/>
        </p:nvSpPr>
        <p:spPr>
          <a:xfrm>
            <a:off x="256664" y="5867954"/>
            <a:ext cx="6340341" cy="1801562"/>
          </a:xfrm>
          <a:prstGeom prst="foldedCorner">
            <a:avLst/>
          </a:prstGeom>
          <a:blipFill>
            <a:blip r:embed="rId9"/>
            <a:tile tx="0" ty="0" sx="100000" sy="100000" flip="none" algn="tl"/>
          </a:blip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pic>
        <p:nvPicPr>
          <p:cNvPr id="1026" name="Picture 2" descr="C:\Users\光の家事務所T350\AppData\Local\Microsoft\Windows\INetCache\IE\CYDRVS5Q\publicdomainq-0004499dwe[1].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3868324">
            <a:off x="739185" y="5712177"/>
            <a:ext cx="543068" cy="543068"/>
          </a:xfrm>
          <a:prstGeom prst="rect">
            <a:avLst/>
          </a:prstGeom>
          <a:noFill/>
          <a:extLst>
            <a:ext uri="{909E8E84-426E-40DD-AFC4-6F175D3DCCD1}">
              <a14:hiddenFill xmlns:a14="http://schemas.microsoft.com/office/drawing/2010/main">
                <a:solidFill>
                  <a:srgbClr val="FFFFFF"/>
                </a:solidFill>
              </a14:hiddenFill>
            </a:ext>
          </a:extLst>
        </p:spPr>
      </p:pic>
      <p:cxnSp>
        <p:nvCxnSpPr>
          <p:cNvPr id="7" name="曲線コネクタ 6"/>
          <p:cNvCxnSpPr/>
          <p:nvPr/>
        </p:nvCxnSpPr>
        <p:spPr>
          <a:xfrm>
            <a:off x="1337839" y="5959217"/>
            <a:ext cx="960877" cy="255559"/>
          </a:xfrm>
          <a:prstGeom prst="curvedConnector3">
            <a:avLst>
              <a:gd name="adj1" fmla="val 50000"/>
            </a:avLst>
          </a:prstGeom>
          <a:ln w="15875">
            <a:solidFill>
              <a:schemeClr val="accent1">
                <a:shade val="95000"/>
                <a:satMod val="105000"/>
                <a:alpha val="76000"/>
              </a:schemeClr>
            </a:solidFill>
            <a:tailEnd type="arrow"/>
          </a:ln>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483329" y="5862052"/>
            <a:ext cx="5998044" cy="1785104"/>
          </a:xfrm>
          <a:prstGeom prst="rect">
            <a:avLst/>
          </a:prstGeom>
          <a:noFill/>
        </p:spPr>
        <p:txBody>
          <a:bodyPr wrap="square" rtlCol="0">
            <a:spAutoFit/>
          </a:bodyPr>
          <a:lstStyle/>
          <a:p>
            <a:r>
              <a:rPr kumimoji="1" lang="ja-JP" altLang="en-US" dirty="0" smtClean="0">
                <a:solidFill>
                  <a:schemeClr val="bg1"/>
                </a:solidFill>
              </a:rPr>
              <a:t>　　　　　　　　　　　　</a:t>
            </a:r>
            <a:r>
              <a:rPr kumimoji="1" lang="ja-JP" altLang="en-US" sz="2000" dirty="0" smtClean="0">
                <a:solidFill>
                  <a:schemeClr val="bg1"/>
                </a:solidFill>
              </a:rPr>
              <a:t>　</a:t>
            </a:r>
            <a:r>
              <a:rPr kumimoji="1" lang="ja-JP" altLang="en-US" sz="2000" b="1" u="sng" dirty="0" smtClean="0">
                <a:solidFill>
                  <a:schemeClr val="bg1"/>
                </a:solidFill>
              </a:rPr>
              <a:t>寄附のお品</a:t>
            </a:r>
            <a:endParaRPr kumimoji="1" lang="en-US" altLang="ja-JP" sz="2000" b="1" u="sng" dirty="0" smtClean="0">
              <a:solidFill>
                <a:schemeClr val="bg1"/>
              </a:solidFill>
            </a:endParaRPr>
          </a:p>
          <a:p>
            <a:r>
              <a:rPr lang="ja-JP" altLang="en-US" dirty="0" smtClean="0">
                <a:solidFill>
                  <a:schemeClr val="bg1"/>
                </a:solidFill>
              </a:rPr>
              <a:t>・</a:t>
            </a:r>
            <a:r>
              <a:rPr lang="ja-JP" altLang="en-US" b="1" dirty="0" smtClean="0">
                <a:solidFill>
                  <a:schemeClr val="bg1"/>
                </a:solidFill>
              </a:rPr>
              <a:t>タオル</a:t>
            </a:r>
            <a:r>
              <a:rPr lang="ja-JP" altLang="en-US" dirty="0" smtClean="0">
                <a:solidFill>
                  <a:schemeClr val="bg1"/>
                </a:solidFill>
              </a:rPr>
              <a:t>　　　　　　　　坂田英子様　と　お友達の皆様</a:t>
            </a:r>
            <a:endParaRPr lang="en-US" altLang="ja-JP" dirty="0" smtClean="0">
              <a:solidFill>
                <a:schemeClr val="bg1"/>
              </a:solidFill>
            </a:endParaRPr>
          </a:p>
          <a:p>
            <a:r>
              <a:rPr lang="ja-JP" altLang="en-US" dirty="0">
                <a:solidFill>
                  <a:schemeClr val="bg1"/>
                </a:solidFill>
              </a:rPr>
              <a:t>　</a:t>
            </a:r>
            <a:r>
              <a:rPr lang="ja-JP" altLang="en-US" dirty="0" smtClean="0">
                <a:solidFill>
                  <a:schemeClr val="bg1"/>
                </a:solidFill>
              </a:rPr>
              <a:t>　　　　　　　　　　　　ヘアーサロン</a:t>
            </a:r>
            <a:r>
              <a:rPr lang="en-US" altLang="ja-JP" dirty="0" smtClean="0">
                <a:solidFill>
                  <a:schemeClr val="bg1"/>
                </a:solidFill>
              </a:rPr>
              <a:t>BIRTH</a:t>
            </a:r>
            <a:endParaRPr lang="en-US" altLang="ja-JP" dirty="0">
              <a:solidFill>
                <a:schemeClr val="bg1"/>
              </a:solidFill>
            </a:endParaRPr>
          </a:p>
          <a:p>
            <a:r>
              <a:rPr lang="ja-JP" altLang="en-US" dirty="0">
                <a:solidFill>
                  <a:schemeClr val="bg1"/>
                </a:solidFill>
              </a:rPr>
              <a:t>・</a:t>
            </a:r>
            <a:r>
              <a:rPr kumimoji="1" lang="ja-JP" altLang="en-US" b="1" dirty="0" smtClean="0">
                <a:solidFill>
                  <a:schemeClr val="bg1"/>
                </a:solidFill>
              </a:rPr>
              <a:t>マスクカバー</a:t>
            </a:r>
            <a:r>
              <a:rPr lang="ja-JP" altLang="en-US" dirty="0" smtClean="0">
                <a:solidFill>
                  <a:schemeClr val="bg1"/>
                </a:solidFill>
              </a:rPr>
              <a:t>　　　　部田　恵子様　・　山岸　雅子様</a:t>
            </a:r>
            <a:endParaRPr lang="en-US" altLang="ja-JP" dirty="0" smtClean="0">
              <a:solidFill>
                <a:schemeClr val="bg1"/>
              </a:solidFill>
            </a:endParaRPr>
          </a:p>
          <a:p>
            <a:r>
              <a:rPr kumimoji="1" lang="ja-JP" altLang="en-US" dirty="0" smtClean="0">
                <a:solidFill>
                  <a:schemeClr val="bg1"/>
                </a:solidFill>
              </a:rPr>
              <a:t>・</a:t>
            </a:r>
            <a:r>
              <a:rPr kumimoji="1" lang="ja-JP" altLang="en-US" b="1" dirty="0" smtClean="0">
                <a:solidFill>
                  <a:schemeClr val="bg1"/>
                </a:solidFill>
              </a:rPr>
              <a:t>お菓子＆お茶</a:t>
            </a:r>
            <a:r>
              <a:rPr kumimoji="1" lang="ja-JP" altLang="en-US" dirty="0" smtClean="0">
                <a:solidFill>
                  <a:schemeClr val="bg1"/>
                </a:solidFill>
              </a:rPr>
              <a:t>　　　コロナウイルス最前線応援寄附者</a:t>
            </a:r>
            <a:endParaRPr kumimoji="1" lang="en-US" altLang="ja-JP" dirty="0" smtClean="0">
              <a:solidFill>
                <a:schemeClr val="bg1"/>
              </a:solidFill>
            </a:endParaRPr>
          </a:p>
          <a:p>
            <a:r>
              <a:rPr lang="ja-JP" altLang="en-US" dirty="0">
                <a:solidFill>
                  <a:schemeClr val="bg1"/>
                </a:solidFill>
              </a:rPr>
              <a:t>　</a:t>
            </a:r>
            <a:r>
              <a:rPr lang="ja-JP" altLang="en-US" dirty="0" smtClean="0">
                <a:solidFill>
                  <a:schemeClr val="bg1"/>
                </a:solidFill>
              </a:rPr>
              <a:t>　　　　　　　　　　　　　　</a:t>
            </a:r>
            <a:r>
              <a:rPr kumimoji="1" lang="ja-JP" altLang="en-US" dirty="0" smtClean="0">
                <a:solidFill>
                  <a:schemeClr val="bg1"/>
                </a:solidFill>
              </a:rPr>
              <a:t>　</a:t>
            </a:r>
            <a:r>
              <a:rPr kumimoji="1" lang="ja-JP" altLang="en-US" sz="1200" dirty="0" smtClean="0">
                <a:solidFill>
                  <a:schemeClr val="bg1"/>
                </a:solidFill>
              </a:rPr>
              <a:t>ありがとうございました。大切に使わせて頂きます。</a:t>
            </a:r>
            <a:endParaRPr kumimoji="1" lang="ja-JP" altLang="en-US" sz="1200" dirty="0">
              <a:solidFill>
                <a:schemeClr val="bg1"/>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a:solidFill>
            <a:schemeClr val="accent1">
              <a:shade val="95000"/>
              <a:satMod val="105000"/>
              <a:alpha val="76000"/>
            </a:schemeClr>
          </a:solidFill>
          <a:tailEnd type="arrow"/>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53095</TotalTime>
  <Words>236</Words>
  <Application>Microsoft Office PowerPoint</Application>
  <PresentationFormat>A4 210 x 297 mm</PresentationFormat>
  <Paragraphs>52</Paragraphs>
  <Slides>4</Slides>
  <Notes>4</Notes>
  <HiddenSlides>0</HiddenSlides>
  <MMClips>0</MMClips>
  <ScaleCrop>false</ScaleCrop>
  <HeadingPairs>
    <vt:vector size="4" baseType="variant">
      <vt:variant>
        <vt:lpstr>テーマ</vt:lpstr>
      </vt:variant>
      <vt:variant>
        <vt:i4>1</vt:i4>
      </vt:variant>
      <vt:variant>
        <vt:lpstr>スライド タイトル</vt:lpstr>
      </vt:variant>
      <vt:variant>
        <vt:i4>4</vt:i4>
      </vt:variant>
    </vt:vector>
  </HeadingPairs>
  <TitlesOfParts>
    <vt:vector size="5" baseType="lpstr">
      <vt:lpstr>Office ​​テーマ</vt:lpstr>
      <vt:lpstr>第三種郵便物承認　　　　　　　　　　　　　　　　　　　　　　　　　　　　　　　令和3年7月6日発行 　　　　　　　　　　　　　　　　　　　　　　　　　　　　　</vt:lpstr>
      <vt:lpstr>PowerPoint プレゼンテーション</vt:lpstr>
      <vt:lpstr>PowerPoint プレゼンテーション</vt:lpstr>
      <vt:lpstr>PowerPoint プレゼンテーション</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第三種郵便物認可</dc:title>
  <dc:creator>nikkatu2</dc:creator>
  <cp:lastModifiedBy>光の家事務所T350</cp:lastModifiedBy>
  <cp:revision>1927</cp:revision>
  <cp:lastPrinted>2021-07-20T00:21:04Z</cp:lastPrinted>
  <dcterms:created xsi:type="dcterms:W3CDTF">2012-04-17T05:07:58Z</dcterms:created>
  <dcterms:modified xsi:type="dcterms:W3CDTF">2021-07-20T00:27:22Z</dcterms:modified>
</cp:coreProperties>
</file>